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  <p:sldMasterId id="2147483708" r:id="rId2"/>
    <p:sldMasterId id="2147483744" r:id="rId3"/>
  </p:sldMasterIdLst>
  <p:notesMasterIdLst>
    <p:notesMasterId r:id="rId78"/>
  </p:notesMasterIdLst>
  <p:sldIdLst>
    <p:sldId id="617" r:id="rId4"/>
    <p:sldId id="976" r:id="rId5"/>
    <p:sldId id="971" r:id="rId6"/>
    <p:sldId id="972" r:id="rId7"/>
    <p:sldId id="973" r:id="rId8"/>
    <p:sldId id="258" r:id="rId9"/>
    <p:sldId id="678" r:id="rId10"/>
    <p:sldId id="992" r:id="rId11"/>
    <p:sldId id="630" r:id="rId12"/>
    <p:sldId id="993" r:id="rId13"/>
    <p:sldId id="991" r:id="rId14"/>
    <p:sldId id="975" r:id="rId15"/>
    <p:sldId id="989" r:id="rId16"/>
    <p:sldId id="286" r:id="rId17"/>
    <p:sldId id="290" r:id="rId18"/>
    <p:sldId id="289" r:id="rId19"/>
    <p:sldId id="387" r:id="rId20"/>
    <p:sldId id="260" r:id="rId21"/>
    <p:sldId id="291" r:id="rId22"/>
    <p:sldId id="293" r:id="rId23"/>
    <p:sldId id="692" r:id="rId24"/>
    <p:sldId id="693" r:id="rId25"/>
    <p:sldId id="694" r:id="rId26"/>
    <p:sldId id="695" r:id="rId27"/>
    <p:sldId id="696" r:id="rId28"/>
    <p:sldId id="301" r:id="rId29"/>
    <p:sldId id="302" r:id="rId30"/>
    <p:sldId id="307" r:id="rId31"/>
    <p:sldId id="373" r:id="rId32"/>
    <p:sldId id="303" r:id="rId33"/>
    <p:sldId id="376" r:id="rId34"/>
    <p:sldId id="375" r:id="rId35"/>
    <p:sldId id="698" r:id="rId36"/>
    <p:sldId id="377" r:id="rId37"/>
    <p:sldId id="699" r:id="rId38"/>
    <p:sldId id="378" r:id="rId39"/>
    <p:sldId id="700" r:id="rId40"/>
    <p:sldId id="701" r:id="rId41"/>
    <p:sldId id="702" r:id="rId42"/>
    <p:sldId id="703" r:id="rId43"/>
    <p:sldId id="379" r:id="rId44"/>
    <p:sldId id="321" r:id="rId45"/>
    <p:sldId id="323" r:id="rId46"/>
    <p:sldId id="322" r:id="rId47"/>
    <p:sldId id="324" r:id="rId48"/>
    <p:sldId id="325" r:id="rId49"/>
    <p:sldId id="977" r:id="rId50"/>
    <p:sldId id="330" r:id="rId51"/>
    <p:sldId id="331" r:id="rId52"/>
    <p:sldId id="332" r:id="rId53"/>
    <p:sldId id="338" r:id="rId54"/>
    <p:sldId id="334" r:id="rId55"/>
    <p:sldId id="335" r:id="rId56"/>
    <p:sldId id="336" r:id="rId57"/>
    <p:sldId id="994" r:id="rId58"/>
    <p:sldId id="705" r:id="rId59"/>
    <p:sldId id="356" r:id="rId60"/>
    <p:sldId id="358" r:id="rId61"/>
    <p:sldId id="708" r:id="rId62"/>
    <p:sldId id="978" r:id="rId63"/>
    <p:sldId id="984" r:id="rId64"/>
    <p:sldId id="982" r:id="rId65"/>
    <p:sldId id="996" r:id="rId66"/>
    <p:sldId id="981" r:id="rId67"/>
    <p:sldId id="995" r:id="rId68"/>
    <p:sldId id="983" r:id="rId69"/>
    <p:sldId id="997" r:id="rId70"/>
    <p:sldId id="622" r:id="rId71"/>
    <p:sldId id="985" r:id="rId72"/>
    <p:sldId id="986" r:id="rId73"/>
    <p:sldId id="987" r:id="rId74"/>
    <p:sldId id="998" r:id="rId75"/>
    <p:sldId id="327" r:id="rId76"/>
    <p:sldId id="337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94"/>
    <a:srgbClr val="C9751D"/>
    <a:srgbClr val="EC8922"/>
    <a:srgbClr val="FF7200"/>
    <a:srgbClr val="0432FF"/>
    <a:srgbClr val="00FA09"/>
    <a:srgbClr val="FF40FF"/>
    <a:srgbClr val="D24726"/>
    <a:srgbClr val="D24626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26" autoAdjust="0"/>
    <p:restoredTop sz="86599" autoAdjust="0"/>
  </p:normalViewPr>
  <p:slideViewPr>
    <p:cSldViewPr snapToGrid="0">
      <p:cViewPr varScale="1">
        <p:scale>
          <a:sx n="96" d="100"/>
          <a:sy n="96" d="100"/>
        </p:scale>
        <p:origin x="200" y="472"/>
      </p:cViewPr>
      <p:guideLst/>
    </p:cSldViewPr>
  </p:slideViewPr>
  <p:outlineViewPr>
    <p:cViewPr>
      <p:scale>
        <a:sx n="33" d="100"/>
        <a:sy n="33" d="100"/>
      </p:scale>
      <p:origin x="0" y="-104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897DC8-82E1-4FC1-9D47-B237038CBC19}" type="doc">
      <dgm:prSet loTypeId="urn:microsoft.com/office/officeart/2005/8/layout/hierarchy1" loCatId="hierarchy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923B1C-34AA-48B1-9AFF-D15F51CE9E3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>
              <a:solidFill>
                <a:srgbClr val="FF0000"/>
              </a:solidFill>
            </a:rPr>
            <a:t>Auto Differential</a:t>
          </a:r>
          <a:endParaRPr lang="en-US" dirty="0">
            <a:solidFill>
              <a:srgbClr val="FF0000"/>
            </a:solidFill>
          </a:endParaRPr>
        </a:p>
      </dgm:t>
    </dgm:pt>
    <dgm:pt modelId="{7FB5036A-0439-456B-B87A-E3631D3399A0}" type="parTrans" cxnId="{D102E40C-6F70-43D3-A86E-B13E27260CC1}">
      <dgm:prSet/>
      <dgm:spPr/>
      <dgm:t>
        <a:bodyPr/>
        <a:lstStyle/>
        <a:p>
          <a:endParaRPr lang="en-US"/>
        </a:p>
      </dgm:t>
    </dgm:pt>
    <dgm:pt modelId="{6FCA6F49-375F-4BBF-B8CF-7C9F2B43AEE2}" type="sibTrans" cxnId="{D102E40C-6F70-43D3-A86E-B13E27260C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FD5C9DD-1151-4B92-B8D1-2442B730FB7F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 err="1"/>
            <a:t>Pytorch</a:t>
          </a:r>
          <a:endParaRPr lang="en-US" dirty="0"/>
        </a:p>
      </dgm:t>
    </dgm:pt>
    <dgm:pt modelId="{3BE8FF40-E9B7-48CE-AAC1-5AA1E501390D}" type="parTrans" cxnId="{552406D9-7D23-4C88-BB07-BC7992A46CFC}">
      <dgm:prSet/>
      <dgm:spPr/>
      <dgm:t>
        <a:bodyPr/>
        <a:lstStyle/>
        <a:p>
          <a:endParaRPr lang="en-US"/>
        </a:p>
      </dgm:t>
    </dgm:pt>
    <dgm:pt modelId="{38309939-960D-4DB0-B0D8-05D7970DDBEF}" type="sibTrans" cxnId="{552406D9-7D23-4C88-BB07-BC7992A46C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9EE7DF-0548-4948-A5B1-3A9359D208F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/>
            <a:t>An Example</a:t>
          </a:r>
          <a:endParaRPr lang="en-US" dirty="0"/>
        </a:p>
      </dgm:t>
    </dgm:pt>
    <dgm:pt modelId="{EB8C8739-0C6D-4025-ACAE-F3C3A35E3A06}" type="parTrans" cxnId="{D60BC3FF-DC67-4604-8F90-CBBBE6434805}">
      <dgm:prSet/>
      <dgm:spPr/>
      <dgm:t>
        <a:bodyPr/>
        <a:lstStyle/>
        <a:p>
          <a:endParaRPr lang="en-US"/>
        </a:p>
      </dgm:t>
    </dgm:pt>
    <dgm:pt modelId="{38289BF1-F068-4617-9155-05B6622372B8}" type="sibTrans" cxnId="{D60BC3FF-DC67-4604-8F90-CBBBE643480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C803B5A-5BC3-634E-89B7-1A6A49CE4C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/>
            <a:t>Optimization</a:t>
          </a:r>
          <a:endParaRPr lang="zh-CN" altLang="en-US" dirty="0"/>
        </a:p>
      </dgm:t>
    </dgm:pt>
    <dgm:pt modelId="{2EB17295-755F-6344-882D-ADF983B8D097}" type="parTrans" cxnId="{3E974AE0-B2A3-1F4E-8EFF-E6650EB7E102}">
      <dgm:prSet/>
      <dgm:spPr/>
      <dgm:t>
        <a:bodyPr/>
        <a:lstStyle/>
        <a:p>
          <a:endParaRPr lang="zh-CN" altLang="en-US"/>
        </a:p>
      </dgm:t>
    </dgm:pt>
    <dgm:pt modelId="{DAE67B2B-B1F4-1B49-8656-66B85899035E}" type="sibTrans" cxnId="{3E974AE0-B2A3-1F4E-8EFF-E6650EB7E102}">
      <dgm:prSet/>
      <dgm:spPr/>
      <dgm:t>
        <a:bodyPr/>
        <a:lstStyle/>
        <a:p>
          <a:endParaRPr lang="zh-CN" altLang="en-US"/>
        </a:p>
      </dgm:t>
    </dgm:pt>
    <dgm:pt modelId="{6A1831E8-16B9-7946-94C4-0B1B233C00E2}" type="pres">
      <dgm:prSet presAssocID="{ED897DC8-82E1-4FC1-9D47-B237038CBC1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0B9E772-4FC8-0F49-949A-83ACE322E91C}" type="pres">
      <dgm:prSet presAssocID="{CC923B1C-34AA-48B1-9AFF-D15F51CE9E39}" presName="hierRoot1" presStyleCnt="0"/>
      <dgm:spPr/>
    </dgm:pt>
    <dgm:pt modelId="{0A0CE091-E5CE-4B49-BBF8-161761E5F9E6}" type="pres">
      <dgm:prSet presAssocID="{CC923B1C-34AA-48B1-9AFF-D15F51CE9E39}" presName="composite" presStyleCnt="0"/>
      <dgm:spPr/>
    </dgm:pt>
    <dgm:pt modelId="{38712CDD-8D84-7B49-B7A2-5A30B26F9002}" type="pres">
      <dgm:prSet presAssocID="{CC923B1C-34AA-48B1-9AFF-D15F51CE9E39}" presName="background" presStyleLbl="node0" presStyleIdx="0" presStyleCnt="4"/>
      <dgm:spPr/>
    </dgm:pt>
    <dgm:pt modelId="{C6EE3B08-FD68-8B4C-AEDD-DDFA3FEACC93}" type="pres">
      <dgm:prSet presAssocID="{CC923B1C-34AA-48B1-9AFF-D15F51CE9E39}" presName="text" presStyleLbl="fgAcc0" presStyleIdx="0" presStyleCnt="4">
        <dgm:presLayoutVars>
          <dgm:chPref val="3"/>
        </dgm:presLayoutVars>
      </dgm:prSet>
      <dgm:spPr/>
    </dgm:pt>
    <dgm:pt modelId="{71C4E4A3-4650-4D41-B7A2-F41B15FF3F43}" type="pres">
      <dgm:prSet presAssocID="{CC923B1C-34AA-48B1-9AFF-D15F51CE9E39}" presName="hierChild2" presStyleCnt="0"/>
      <dgm:spPr/>
    </dgm:pt>
    <dgm:pt modelId="{108EE88D-6306-ED46-A3F4-EDB21100BCC7}" type="pres">
      <dgm:prSet presAssocID="{EFD5C9DD-1151-4B92-B8D1-2442B730FB7F}" presName="hierRoot1" presStyleCnt="0"/>
      <dgm:spPr/>
    </dgm:pt>
    <dgm:pt modelId="{8273A902-ECE4-0841-B099-D81D6A1077F3}" type="pres">
      <dgm:prSet presAssocID="{EFD5C9DD-1151-4B92-B8D1-2442B730FB7F}" presName="composite" presStyleCnt="0"/>
      <dgm:spPr/>
    </dgm:pt>
    <dgm:pt modelId="{F9F26AAB-4427-E644-A8F8-13CA34661ACA}" type="pres">
      <dgm:prSet presAssocID="{EFD5C9DD-1151-4B92-B8D1-2442B730FB7F}" presName="background" presStyleLbl="node0" presStyleIdx="1" presStyleCnt="4"/>
      <dgm:spPr/>
    </dgm:pt>
    <dgm:pt modelId="{41AA4A6E-F69C-3240-8602-FCF0A7AD9DA8}" type="pres">
      <dgm:prSet presAssocID="{EFD5C9DD-1151-4B92-B8D1-2442B730FB7F}" presName="text" presStyleLbl="fgAcc0" presStyleIdx="1" presStyleCnt="4">
        <dgm:presLayoutVars>
          <dgm:chPref val="3"/>
        </dgm:presLayoutVars>
      </dgm:prSet>
      <dgm:spPr/>
    </dgm:pt>
    <dgm:pt modelId="{BEE73471-33C6-994E-AB8F-FDAD9E17169D}" type="pres">
      <dgm:prSet presAssocID="{EFD5C9DD-1151-4B92-B8D1-2442B730FB7F}" presName="hierChild2" presStyleCnt="0"/>
      <dgm:spPr/>
    </dgm:pt>
    <dgm:pt modelId="{824951B1-8C6B-7B4C-BE01-263195F77E5C}" type="pres">
      <dgm:prSet presAssocID="{4F9EE7DF-0548-4948-A5B1-3A9359D208F9}" presName="hierRoot1" presStyleCnt="0"/>
      <dgm:spPr/>
    </dgm:pt>
    <dgm:pt modelId="{2A8BB6D0-8F8D-2548-8ABC-D37E77C2B0D7}" type="pres">
      <dgm:prSet presAssocID="{4F9EE7DF-0548-4948-A5B1-3A9359D208F9}" presName="composite" presStyleCnt="0"/>
      <dgm:spPr/>
    </dgm:pt>
    <dgm:pt modelId="{4581A299-0094-284C-B001-3787200A2917}" type="pres">
      <dgm:prSet presAssocID="{4F9EE7DF-0548-4948-A5B1-3A9359D208F9}" presName="background" presStyleLbl="node0" presStyleIdx="2" presStyleCnt="4"/>
      <dgm:spPr/>
    </dgm:pt>
    <dgm:pt modelId="{EC6DFD32-E76A-B341-93A0-A55816F71C05}" type="pres">
      <dgm:prSet presAssocID="{4F9EE7DF-0548-4948-A5B1-3A9359D208F9}" presName="text" presStyleLbl="fgAcc0" presStyleIdx="2" presStyleCnt="4">
        <dgm:presLayoutVars>
          <dgm:chPref val="3"/>
        </dgm:presLayoutVars>
      </dgm:prSet>
      <dgm:spPr/>
    </dgm:pt>
    <dgm:pt modelId="{48DC3A9F-1A2A-A84E-A9E1-FA17EC23963F}" type="pres">
      <dgm:prSet presAssocID="{4F9EE7DF-0548-4948-A5B1-3A9359D208F9}" presName="hierChild2" presStyleCnt="0"/>
      <dgm:spPr/>
    </dgm:pt>
    <dgm:pt modelId="{64799DDE-1FD9-D144-8D41-BE0E8039B3A8}" type="pres">
      <dgm:prSet presAssocID="{AC803B5A-5BC3-634E-89B7-1A6A49CE4CE8}" presName="hierRoot1" presStyleCnt="0"/>
      <dgm:spPr/>
    </dgm:pt>
    <dgm:pt modelId="{AD259A29-522C-CB46-B982-7E20824158C5}" type="pres">
      <dgm:prSet presAssocID="{AC803B5A-5BC3-634E-89B7-1A6A49CE4CE8}" presName="composite" presStyleCnt="0"/>
      <dgm:spPr/>
    </dgm:pt>
    <dgm:pt modelId="{E0179E03-870D-0644-959D-CB8BC4D5783A}" type="pres">
      <dgm:prSet presAssocID="{AC803B5A-5BC3-634E-89B7-1A6A49CE4CE8}" presName="background" presStyleLbl="node0" presStyleIdx="3" presStyleCnt="4"/>
      <dgm:spPr/>
    </dgm:pt>
    <dgm:pt modelId="{5C2A6204-A11B-5649-9E8A-915E78CC8E03}" type="pres">
      <dgm:prSet presAssocID="{AC803B5A-5BC3-634E-89B7-1A6A49CE4CE8}" presName="text" presStyleLbl="fgAcc0" presStyleIdx="3" presStyleCnt="4">
        <dgm:presLayoutVars>
          <dgm:chPref val="3"/>
        </dgm:presLayoutVars>
      </dgm:prSet>
      <dgm:spPr/>
    </dgm:pt>
    <dgm:pt modelId="{8F3F3147-BAF2-AC4B-A299-41FB0D40AFB4}" type="pres">
      <dgm:prSet presAssocID="{AC803B5A-5BC3-634E-89B7-1A6A49CE4CE8}" presName="hierChild2" presStyleCnt="0"/>
      <dgm:spPr/>
    </dgm:pt>
  </dgm:ptLst>
  <dgm:cxnLst>
    <dgm:cxn modelId="{D102E40C-6F70-43D3-A86E-B13E27260CC1}" srcId="{ED897DC8-82E1-4FC1-9D47-B237038CBC19}" destId="{CC923B1C-34AA-48B1-9AFF-D15F51CE9E39}" srcOrd="0" destOrd="0" parTransId="{7FB5036A-0439-456B-B87A-E3631D3399A0}" sibTransId="{6FCA6F49-375F-4BBF-B8CF-7C9F2B43AEE2}"/>
    <dgm:cxn modelId="{3756CA35-B9A8-3F48-BAEA-11F14F8D7970}" type="presOf" srcId="{4F9EE7DF-0548-4948-A5B1-3A9359D208F9}" destId="{EC6DFD32-E76A-B341-93A0-A55816F71C05}" srcOrd="0" destOrd="0" presId="urn:microsoft.com/office/officeart/2005/8/layout/hierarchy1"/>
    <dgm:cxn modelId="{1797AE88-1027-304C-B5D0-CD00F0D46076}" type="presOf" srcId="{AC803B5A-5BC3-634E-89B7-1A6A49CE4CE8}" destId="{5C2A6204-A11B-5649-9E8A-915E78CC8E03}" srcOrd="0" destOrd="0" presId="urn:microsoft.com/office/officeart/2005/8/layout/hierarchy1"/>
    <dgm:cxn modelId="{6E6FAE8F-9575-8144-807A-A1D68312FF6C}" type="presOf" srcId="{CC923B1C-34AA-48B1-9AFF-D15F51CE9E39}" destId="{C6EE3B08-FD68-8B4C-AEDD-DDFA3FEACC93}" srcOrd="0" destOrd="0" presId="urn:microsoft.com/office/officeart/2005/8/layout/hierarchy1"/>
    <dgm:cxn modelId="{9B9907AC-D851-9C4A-8A95-3C761374D653}" type="presOf" srcId="{EFD5C9DD-1151-4B92-B8D1-2442B730FB7F}" destId="{41AA4A6E-F69C-3240-8602-FCF0A7AD9DA8}" srcOrd="0" destOrd="0" presId="urn:microsoft.com/office/officeart/2005/8/layout/hierarchy1"/>
    <dgm:cxn modelId="{7541D3BC-4512-A641-90B2-C621701F8E3E}" type="presOf" srcId="{ED897DC8-82E1-4FC1-9D47-B237038CBC19}" destId="{6A1831E8-16B9-7946-94C4-0B1B233C00E2}" srcOrd="0" destOrd="0" presId="urn:microsoft.com/office/officeart/2005/8/layout/hierarchy1"/>
    <dgm:cxn modelId="{552406D9-7D23-4C88-BB07-BC7992A46CFC}" srcId="{ED897DC8-82E1-4FC1-9D47-B237038CBC19}" destId="{EFD5C9DD-1151-4B92-B8D1-2442B730FB7F}" srcOrd="1" destOrd="0" parTransId="{3BE8FF40-E9B7-48CE-AAC1-5AA1E501390D}" sibTransId="{38309939-960D-4DB0-B0D8-05D7970DDBEF}"/>
    <dgm:cxn modelId="{3E974AE0-B2A3-1F4E-8EFF-E6650EB7E102}" srcId="{ED897DC8-82E1-4FC1-9D47-B237038CBC19}" destId="{AC803B5A-5BC3-634E-89B7-1A6A49CE4CE8}" srcOrd="3" destOrd="0" parTransId="{2EB17295-755F-6344-882D-ADF983B8D097}" sibTransId="{DAE67B2B-B1F4-1B49-8656-66B85899035E}"/>
    <dgm:cxn modelId="{D60BC3FF-DC67-4604-8F90-CBBBE6434805}" srcId="{ED897DC8-82E1-4FC1-9D47-B237038CBC19}" destId="{4F9EE7DF-0548-4948-A5B1-3A9359D208F9}" srcOrd="2" destOrd="0" parTransId="{EB8C8739-0C6D-4025-ACAE-F3C3A35E3A06}" sibTransId="{38289BF1-F068-4617-9155-05B6622372B8}"/>
    <dgm:cxn modelId="{71457A66-F298-9049-9C70-09547E7C6519}" type="presParOf" srcId="{6A1831E8-16B9-7946-94C4-0B1B233C00E2}" destId="{60B9E772-4FC8-0F49-949A-83ACE322E91C}" srcOrd="0" destOrd="0" presId="urn:microsoft.com/office/officeart/2005/8/layout/hierarchy1"/>
    <dgm:cxn modelId="{14C38D45-F2AB-E149-B4E2-E1AF55E2108F}" type="presParOf" srcId="{60B9E772-4FC8-0F49-949A-83ACE322E91C}" destId="{0A0CE091-E5CE-4B49-BBF8-161761E5F9E6}" srcOrd="0" destOrd="0" presId="urn:microsoft.com/office/officeart/2005/8/layout/hierarchy1"/>
    <dgm:cxn modelId="{63454A9E-3EFF-9D48-B06C-93FA972D80A6}" type="presParOf" srcId="{0A0CE091-E5CE-4B49-BBF8-161761E5F9E6}" destId="{38712CDD-8D84-7B49-B7A2-5A30B26F9002}" srcOrd="0" destOrd="0" presId="urn:microsoft.com/office/officeart/2005/8/layout/hierarchy1"/>
    <dgm:cxn modelId="{849748DD-81DD-7345-BBA0-B9BA4AF9A55E}" type="presParOf" srcId="{0A0CE091-E5CE-4B49-BBF8-161761E5F9E6}" destId="{C6EE3B08-FD68-8B4C-AEDD-DDFA3FEACC93}" srcOrd="1" destOrd="0" presId="urn:microsoft.com/office/officeart/2005/8/layout/hierarchy1"/>
    <dgm:cxn modelId="{2F685381-234B-004A-B179-9CED93118AD1}" type="presParOf" srcId="{60B9E772-4FC8-0F49-949A-83ACE322E91C}" destId="{71C4E4A3-4650-4D41-B7A2-F41B15FF3F43}" srcOrd="1" destOrd="0" presId="urn:microsoft.com/office/officeart/2005/8/layout/hierarchy1"/>
    <dgm:cxn modelId="{E90F367F-FEA4-5C42-A172-67764BBABA6D}" type="presParOf" srcId="{6A1831E8-16B9-7946-94C4-0B1B233C00E2}" destId="{108EE88D-6306-ED46-A3F4-EDB21100BCC7}" srcOrd="1" destOrd="0" presId="urn:microsoft.com/office/officeart/2005/8/layout/hierarchy1"/>
    <dgm:cxn modelId="{AD98AC32-5303-D34E-919F-3826D48CC445}" type="presParOf" srcId="{108EE88D-6306-ED46-A3F4-EDB21100BCC7}" destId="{8273A902-ECE4-0841-B099-D81D6A1077F3}" srcOrd="0" destOrd="0" presId="urn:microsoft.com/office/officeart/2005/8/layout/hierarchy1"/>
    <dgm:cxn modelId="{6F26D698-915B-0247-BF87-74A7E59BB5BF}" type="presParOf" srcId="{8273A902-ECE4-0841-B099-D81D6A1077F3}" destId="{F9F26AAB-4427-E644-A8F8-13CA34661ACA}" srcOrd="0" destOrd="0" presId="urn:microsoft.com/office/officeart/2005/8/layout/hierarchy1"/>
    <dgm:cxn modelId="{DCBF4F72-F14F-6F4C-8706-8B890DDB49D7}" type="presParOf" srcId="{8273A902-ECE4-0841-B099-D81D6A1077F3}" destId="{41AA4A6E-F69C-3240-8602-FCF0A7AD9DA8}" srcOrd="1" destOrd="0" presId="urn:microsoft.com/office/officeart/2005/8/layout/hierarchy1"/>
    <dgm:cxn modelId="{74CC3778-85D8-C641-A527-510410B808DB}" type="presParOf" srcId="{108EE88D-6306-ED46-A3F4-EDB21100BCC7}" destId="{BEE73471-33C6-994E-AB8F-FDAD9E17169D}" srcOrd="1" destOrd="0" presId="urn:microsoft.com/office/officeart/2005/8/layout/hierarchy1"/>
    <dgm:cxn modelId="{3830B484-43EB-4C49-8451-9A26AFCC0FC7}" type="presParOf" srcId="{6A1831E8-16B9-7946-94C4-0B1B233C00E2}" destId="{824951B1-8C6B-7B4C-BE01-263195F77E5C}" srcOrd="2" destOrd="0" presId="urn:microsoft.com/office/officeart/2005/8/layout/hierarchy1"/>
    <dgm:cxn modelId="{D716B078-B714-4D49-911B-A6FC5A633705}" type="presParOf" srcId="{824951B1-8C6B-7B4C-BE01-263195F77E5C}" destId="{2A8BB6D0-8F8D-2548-8ABC-D37E77C2B0D7}" srcOrd="0" destOrd="0" presId="urn:microsoft.com/office/officeart/2005/8/layout/hierarchy1"/>
    <dgm:cxn modelId="{204938F9-AD8E-7E42-BDCE-15B8483DD4B6}" type="presParOf" srcId="{2A8BB6D0-8F8D-2548-8ABC-D37E77C2B0D7}" destId="{4581A299-0094-284C-B001-3787200A2917}" srcOrd="0" destOrd="0" presId="urn:microsoft.com/office/officeart/2005/8/layout/hierarchy1"/>
    <dgm:cxn modelId="{AEC97B0A-0913-0341-86FA-F292909CDAF5}" type="presParOf" srcId="{2A8BB6D0-8F8D-2548-8ABC-D37E77C2B0D7}" destId="{EC6DFD32-E76A-B341-93A0-A55816F71C05}" srcOrd="1" destOrd="0" presId="urn:microsoft.com/office/officeart/2005/8/layout/hierarchy1"/>
    <dgm:cxn modelId="{CD9E433F-48F5-734F-82F9-101706C0C4D3}" type="presParOf" srcId="{824951B1-8C6B-7B4C-BE01-263195F77E5C}" destId="{48DC3A9F-1A2A-A84E-A9E1-FA17EC23963F}" srcOrd="1" destOrd="0" presId="urn:microsoft.com/office/officeart/2005/8/layout/hierarchy1"/>
    <dgm:cxn modelId="{46AD5BD9-C98E-7C4F-A755-FA5A96745536}" type="presParOf" srcId="{6A1831E8-16B9-7946-94C4-0B1B233C00E2}" destId="{64799DDE-1FD9-D144-8D41-BE0E8039B3A8}" srcOrd="3" destOrd="0" presId="urn:microsoft.com/office/officeart/2005/8/layout/hierarchy1"/>
    <dgm:cxn modelId="{BC194BF9-C54C-424A-9988-5191740F80F6}" type="presParOf" srcId="{64799DDE-1FD9-D144-8D41-BE0E8039B3A8}" destId="{AD259A29-522C-CB46-B982-7E20824158C5}" srcOrd="0" destOrd="0" presId="urn:microsoft.com/office/officeart/2005/8/layout/hierarchy1"/>
    <dgm:cxn modelId="{2F3E43CD-A5FE-F34B-9EFA-1791655C57E3}" type="presParOf" srcId="{AD259A29-522C-CB46-B982-7E20824158C5}" destId="{E0179E03-870D-0644-959D-CB8BC4D5783A}" srcOrd="0" destOrd="0" presId="urn:microsoft.com/office/officeart/2005/8/layout/hierarchy1"/>
    <dgm:cxn modelId="{B3DFF830-1048-8B43-9E1C-586555F18319}" type="presParOf" srcId="{AD259A29-522C-CB46-B982-7E20824158C5}" destId="{5C2A6204-A11B-5649-9E8A-915E78CC8E03}" srcOrd="1" destOrd="0" presId="urn:microsoft.com/office/officeart/2005/8/layout/hierarchy1"/>
    <dgm:cxn modelId="{F7399CB7-766F-164A-A372-9DF91627F7ED}" type="presParOf" srcId="{64799DDE-1FD9-D144-8D41-BE0E8039B3A8}" destId="{8F3F3147-BAF2-AC4B-A299-41FB0D40AFB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A3C571-F076-4CDA-BF19-BAF51B9DF16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DC280B-E33D-4A6E-AC66-026B3E5FF472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Optimization</a:t>
          </a:r>
          <a:endParaRPr lang="en-US"/>
        </a:p>
      </dgm:t>
    </dgm:pt>
    <dgm:pt modelId="{EA4325AE-13CD-4D9D-B828-9B3F78B07627}" type="parTrans" cxnId="{0313FB72-BE88-484E-81E5-30626162CEFC}">
      <dgm:prSet/>
      <dgm:spPr/>
      <dgm:t>
        <a:bodyPr/>
        <a:lstStyle/>
        <a:p>
          <a:endParaRPr lang="en-US"/>
        </a:p>
      </dgm:t>
    </dgm:pt>
    <dgm:pt modelId="{A9B95C43-8723-426F-8173-200A1367C166}" type="sibTrans" cxnId="{0313FB72-BE88-484E-81E5-30626162CEFC}">
      <dgm:prSet/>
      <dgm:spPr/>
      <dgm:t>
        <a:bodyPr/>
        <a:lstStyle/>
        <a:p>
          <a:endParaRPr lang="en-US"/>
        </a:p>
      </dgm:t>
    </dgm:pt>
    <dgm:pt modelId="{363C13DB-1892-4B47-AA9B-678EB7AB93B5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Perturbation analysis</a:t>
          </a:r>
          <a:endParaRPr lang="en-US"/>
        </a:p>
      </dgm:t>
    </dgm:pt>
    <dgm:pt modelId="{08890FA5-7D92-4B80-9131-6BDFF1E48D80}" type="parTrans" cxnId="{30779840-8597-4C12-AC1F-635AE4241CC0}">
      <dgm:prSet/>
      <dgm:spPr/>
      <dgm:t>
        <a:bodyPr/>
        <a:lstStyle/>
        <a:p>
          <a:endParaRPr lang="en-US"/>
        </a:p>
      </dgm:t>
    </dgm:pt>
    <dgm:pt modelId="{E955E8B8-67C2-4701-8FF8-B592A9FE16C6}" type="sibTrans" cxnId="{30779840-8597-4C12-AC1F-635AE4241CC0}">
      <dgm:prSet/>
      <dgm:spPr/>
      <dgm:t>
        <a:bodyPr/>
        <a:lstStyle/>
        <a:p>
          <a:endParaRPr lang="en-US"/>
        </a:p>
      </dgm:t>
    </dgm:pt>
    <dgm:pt modelId="{2EF61ABA-B1CB-46DF-86FD-A8A856E0DC0A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Approximation</a:t>
          </a:r>
          <a:endParaRPr lang="en-US"/>
        </a:p>
      </dgm:t>
    </dgm:pt>
    <dgm:pt modelId="{948D83D2-E5D7-4488-B007-DCBF01D63F56}" type="parTrans" cxnId="{2DA428F4-1EAF-4D9F-BBFE-D0CA22FC8AEB}">
      <dgm:prSet/>
      <dgm:spPr/>
      <dgm:t>
        <a:bodyPr/>
        <a:lstStyle/>
        <a:p>
          <a:endParaRPr lang="en-US"/>
        </a:p>
      </dgm:t>
    </dgm:pt>
    <dgm:pt modelId="{F96766B4-5C31-487F-85BF-AD461F821E90}" type="sibTrans" cxnId="{2DA428F4-1EAF-4D9F-BBFE-D0CA22FC8AEB}">
      <dgm:prSet/>
      <dgm:spPr/>
      <dgm:t>
        <a:bodyPr/>
        <a:lstStyle/>
        <a:p>
          <a:endParaRPr lang="en-US"/>
        </a:p>
      </dgm:t>
    </dgm:pt>
    <dgm:pt modelId="{F6886E48-7DD2-4F75-8C7B-D7C026288AC4}" type="pres">
      <dgm:prSet presAssocID="{FCA3C571-F076-4CDA-BF19-BAF51B9DF16B}" presName="root" presStyleCnt="0">
        <dgm:presLayoutVars>
          <dgm:dir/>
          <dgm:resizeHandles val="exact"/>
        </dgm:presLayoutVars>
      </dgm:prSet>
      <dgm:spPr/>
    </dgm:pt>
    <dgm:pt modelId="{DCBD271E-4737-4CC1-B3EA-A28544099870}" type="pres">
      <dgm:prSet presAssocID="{5CDC280B-E33D-4A6E-AC66-026B3E5FF472}" presName="compNode" presStyleCnt="0"/>
      <dgm:spPr/>
    </dgm:pt>
    <dgm:pt modelId="{F911A4D4-793B-4E18-AB95-2E68A76BE31F}" type="pres">
      <dgm:prSet presAssocID="{5CDC280B-E33D-4A6E-AC66-026B3E5FF472}" presName="bgRect" presStyleLbl="bgShp" presStyleIdx="0" presStyleCnt="3"/>
      <dgm:spPr/>
    </dgm:pt>
    <dgm:pt modelId="{F7E07A9D-8C3B-440A-A8E6-C5FEC9B8AEAA}" type="pres">
      <dgm:prSet presAssocID="{5CDC280B-E33D-4A6E-AC66-026B3E5FF47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齿轮"/>
        </a:ext>
      </dgm:extLst>
    </dgm:pt>
    <dgm:pt modelId="{B89E8BB5-E812-4D04-97CB-3086A85057A6}" type="pres">
      <dgm:prSet presAssocID="{5CDC280B-E33D-4A6E-AC66-026B3E5FF472}" presName="spaceRect" presStyleCnt="0"/>
      <dgm:spPr/>
    </dgm:pt>
    <dgm:pt modelId="{9E122636-FE19-475A-939F-4D5CA3FE48DB}" type="pres">
      <dgm:prSet presAssocID="{5CDC280B-E33D-4A6E-AC66-026B3E5FF472}" presName="parTx" presStyleLbl="revTx" presStyleIdx="0" presStyleCnt="3">
        <dgm:presLayoutVars>
          <dgm:chMax val="0"/>
          <dgm:chPref val="0"/>
        </dgm:presLayoutVars>
      </dgm:prSet>
      <dgm:spPr/>
    </dgm:pt>
    <dgm:pt modelId="{B2EDE62F-269F-4AF4-84FE-B82A8EE652AD}" type="pres">
      <dgm:prSet presAssocID="{A9B95C43-8723-426F-8173-200A1367C166}" presName="sibTrans" presStyleCnt="0"/>
      <dgm:spPr/>
    </dgm:pt>
    <dgm:pt modelId="{3AF15491-0264-45A1-9A0E-30C02F479963}" type="pres">
      <dgm:prSet presAssocID="{363C13DB-1892-4B47-AA9B-678EB7AB93B5}" presName="compNode" presStyleCnt="0"/>
      <dgm:spPr/>
    </dgm:pt>
    <dgm:pt modelId="{E7B49213-39D3-4257-B308-07D0E20E6F6E}" type="pres">
      <dgm:prSet presAssocID="{363C13DB-1892-4B47-AA9B-678EB7AB93B5}" presName="bgRect" presStyleLbl="bgShp" presStyleIdx="1" presStyleCnt="3"/>
      <dgm:spPr/>
    </dgm:pt>
    <dgm:pt modelId="{525DC3F0-0B68-4824-BB83-E0B848D9487F}" type="pres">
      <dgm:prSet presAssocID="{363C13DB-1892-4B47-AA9B-678EB7AB93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B7DFE04C-CBCB-4C33-A9CD-042692345D07}" type="pres">
      <dgm:prSet presAssocID="{363C13DB-1892-4B47-AA9B-678EB7AB93B5}" presName="spaceRect" presStyleCnt="0"/>
      <dgm:spPr/>
    </dgm:pt>
    <dgm:pt modelId="{33AE8C02-4AC3-46F5-A073-3BB2B6A69D9C}" type="pres">
      <dgm:prSet presAssocID="{363C13DB-1892-4B47-AA9B-678EB7AB93B5}" presName="parTx" presStyleLbl="revTx" presStyleIdx="1" presStyleCnt="3">
        <dgm:presLayoutVars>
          <dgm:chMax val="0"/>
          <dgm:chPref val="0"/>
        </dgm:presLayoutVars>
      </dgm:prSet>
      <dgm:spPr/>
    </dgm:pt>
    <dgm:pt modelId="{5969EE0C-4CB4-45D0-9632-A1FA2D7B5E85}" type="pres">
      <dgm:prSet presAssocID="{E955E8B8-67C2-4701-8FF8-B592A9FE16C6}" presName="sibTrans" presStyleCnt="0"/>
      <dgm:spPr/>
    </dgm:pt>
    <dgm:pt modelId="{5C44EFA6-BD21-4248-9BC1-1488E99F6F91}" type="pres">
      <dgm:prSet presAssocID="{2EF61ABA-B1CB-46DF-86FD-A8A856E0DC0A}" presName="compNode" presStyleCnt="0"/>
      <dgm:spPr/>
    </dgm:pt>
    <dgm:pt modelId="{DBC5B04B-0441-4106-8E0C-E94456D54789}" type="pres">
      <dgm:prSet presAssocID="{2EF61ABA-B1CB-46DF-86FD-A8A856E0DC0A}" presName="bgRect" presStyleLbl="bgShp" presStyleIdx="2" presStyleCnt="3"/>
      <dgm:spPr/>
    </dgm:pt>
    <dgm:pt modelId="{E10D7FA4-A295-4160-A5B4-912D543CAC82}" type="pres">
      <dgm:prSet presAssocID="{2EF61ABA-B1CB-46DF-86FD-A8A856E0DC0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迷宫"/>
        </a:ext>
      </dgm:extLst>
    </dgm:pt>
    <dgm:pt modelId="{E1AF4A66-9210-432B-8C09-4AA43F9A347A}" type="pres">
      <dgm:prSet presAssocID="{2EF61ABA-B1CB-46DF-86FD-A8A856E0DC0A}" presName="spaceRect" presStyleCnt="0"/>
      <dgm:spPr/>
    </dgm:pt>
    <dgm:pt modelId="{4969C40B-FF03-4461-8F5E-20D6F22066A5}" type="pres">
      <dgm:prSet presAssocID="{2EF61ABA-B1CB-46DF-86FD-A8A856E0DC0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0779840-8597-4C12-AC1F-635AE4241CC0}" srcId="{FCA3C571-F076-4CDA-BF19-BAF51B9DF16B}" destId="{363C13DB-1892-4B47-AA9B-678EB7AB93B5}" srcOrd="1" destOrd="0" parTransId="{08890FA5-7D92-4B80-9131-6BDFF1E48D80}" sibTransId="{E955E8B8-67C2-4701-8FF8-B592A9FE16C6}"/>
    <dgm:cxn modelId="{149C275A-4A56-409E-A66F-74C9B0494DFE}" type="presOf" srcId="{FCA3C571-F076-4CDA-BF19-BAF51B9DF16B}" destId="{F6886E48-7DD2-4F75-8C7B-D7C026288AC4}" srcOrd="0" destOrd="0" presId="urn:microsoft.com/office/officeart/2018/2/layout/IconVerticalSolidList"/>
    <dgm:cxn modelId="{E723C166-2948-434A-A73F-03A17C5BDA9A}" type="presOf" srcId="{363C13DB-1892-4B47-AA9B-678EB7AB93B5}" destId="{33AE8C02-4AC3-46F5-A073-3BB2B6A69D9C}" srcOrd="0" destOrd="0" presId="urn:microsoft.com/office/officeart/2018/2/layout/IconVerticalSolidList"/>
    <dgm:cxn modelId="{0313FB72-BE88-484E-81E5-30626162CEFC}" srcId="{FCA3C571-F076-4CDA-BF19-BAF51B9DF16B}" destId="{5CDC280B-E33D-4A6E-AC66-026B3E5FF472}" srcOrd="0" destOrd="0" parTransId="{EA4325AE-13CD-4D9D-B828-9B3F78B07627}" sibTransId="{A9B95C43-8723-426F-8173-200A1367C166}"/>
    <dgm:cxn modelId="{CD75A1D4-05EB-488B-A1FA-CFC7EDE2AE50}" type="presOf" srcId="{2EF61ABA-B1CB-46DF-86FD-A8A856E0DC0A}" destId="{4969C40B-FF03-4461-8F5E-20D6F22066A5}" srcOrd="0" destOrd="0" presId="urn:microsoft.com/office/officeart/2018/2/layout/IconVerticalSolidList"/>
    <dgm:cxn modelId="{714653DA-0D56-4BB8-9034-AB102C618340}" type="presOf" srcId="{5CDC280B-E33D-4A6E-AC66-026B3E5FF472}" destId="{9E122636-FE19-475A-939F-4D5CA3FE48DB}" srcOrd="0" destOrd="0" presId="urn:microsoft.com/office/officeart/2018/2/layout/IconVerticalSolidList"/>
    <dgm:cxn modelId="{2DA428F4-1EAF-4D9F-BBFE-D0CA22FC8AEB}" srcId="{FCA3C571-F076-4CDA-BF19-BAF51B9DF16B}" destId="{2EF61ABA-B1CB-46DF-86FD-A8A856E0DC0A}" srcOrd="2" destOrd="0" parTransId="{948D83D2-E5D7-4488-B007-DCBF01D63F56}" sibTransId="{F96766B4-5C31-487F-85BF-AD461F821E90}"/>
    <dgm:cxn modelId="{C7E3C562-EB6A-47C7-B4F9-94239C217293}" type="presParOf" srcId="{F6886E48-7DD2-4F75-8C7B-D7C026288AC4}" destId="{DCBD271E-4737-4CC1-B3EA-A28544099870}" srcOrd="0" destOrd="0" presId="urn:microsoft.com/office/officeart/2018/2/layout/IconVerticalSolidList"/>
    <dgm:cxn modelId="{8149177A-3AE1-4BFB-9809-149176112141}" type="presParOf" srcId="{DCBD271E-4737-4CC1-B3EA-A28544099870}" destId="{F911A4D4-793B-4E18-AB95-2E68A76BE31F}" srcOrd="0" destOrd="0" presId="urn:microsoft.com/office/officeart/2018/2/layout/IconVerticalSolidList"/>
    <dgm:cxn modelId="{B60EF0F1-57BB-45FE-89C4-C002DFD25161}" type="presParOf" srcId="{DCBD271E-4737-4CC1-B3EA-A28544099870}" destId="{F7E07A9D-8C3B-440A-A8E6-C5FEC9B8AEAA}" srcOrd="1" destOrd="0" presId="urn:microsoft.com/office/officeart/2018/2/layout/IconVerticalSolidList"/>
    <dgm:cxn modelId="{CC7783D9-56EC-4B1C-981F-FA6C854491D4}" type="presParOf" srcId="{DCBD271E-4737-4CC1-B3EA-A28544099870}" destId="{B89E8BB5-E812-4D04-97CB-3086A85057A6}" srcOrd="2" destOrd="0" presId="urn:microsoft.com/office/officeart/2018/2/layout/IconVerticalSolidList"/>
    <dgm:cxn modelId="{A335B235-6194-46E1-AEE6-3F53E807D278}" type="presParOf" srcId="{DCBD271E-4737-4CC1-B3EA-A28544099870}" destId="{9E122636-FE19-475A-939F-4D5CA3FE48DB}" srcOrd="3" destOrd="0" presId="urn:microsoft.com/office/officeart/2018/2/layout/IconVerticalSolidList"/>
    <dgm:cxn modelId="{6175B237-5379-426C-BB32-4075A3381CF7}" type="presParOf" srcId="{F6886E48-7DD2-4F75-8C7B-D7C026288AC4}" destId="{B2EDE62F-269F-4AF4-84FE-B82A8EE652AD}" srcOrd="1" destOrd="0" presId="urn:microsoft.com/office/officeart/2018/2/layout/IconVerticalSolidList"/>
    <dgm:cxn modelId="{A1D510BB-6493-4862-9C52-A9AAB8C163CC}" type="presParOf" srcId="{F6886E48-7DD2-4F75-8C7B-D7C026288AC4}" destId="{3AF15491-0264-45A1-9A0E-30C02F479963}" srcOrd="2" destOrd="0" presId="urn:microsoft.com/office/officeart/2018/2/layout/IconVerticalSolidList"/>
    <dgm:cxn modelId="{B8DFFCFE-AFE0-43B4-B985-B2F3FBD26C09}" type="presParOf" srcId="{3AF15491-0264-45A1-9A0E-30C02F479963}" destId="{E7B49213-39D3-4257-B308-07D0E20E6F6E}" srcOrd="0" destOrd="0" presId="urn:microsoft.com/office/officeart/2018/2/layout/IconVerticalSolidList"/>
    <dgm:cxn modelId="{4E1A5A70-57E5-49E1-9795-9CE2890D8D8A}" type="presParOf" srcId="{3AF15491-0264-45A1-9A0E-30C02F479963}" destId="{525DC3F0-0B68-4824-BB83-E0B848D9487F}" srcOrd="1" destOrd="0" presId="urn:microsoft.com/office/officeart/2018/2/layout/IconVerticalSolidList"/>
    <dgm:cxn modelId="{8231488B-E222-48D7-B0A9-2EF18A4AB215}" type="presParOf" srcId="{3AF15491-0264-45A1-9A0E-30C02F479963}" destId="{B7DFE04C-CBCB-4C33-A9CD-042692345D07}" srcOrd="2" destOrd="0" presId="urn:microsoft.com/office/officeart/2018/2/layout/IconVerticalSolidList"/>
    <dgm:cxn modelId="{0A74DAB3-FE93-4959-9742-075BF3CA2481}" type="presParOf" srcId="{3AF15491-0264-45A1-9A0E-30C02F479963}" destId="{33AE8C02-4AC3-46F5-A073-3BB2B6A69D9C}" srcOrd="3" destOrd="0" presId="urn:microsoft.com/office/officeart/2018/2/layout/IconVerticalSolidList"/>
    <dgm:cxn modelId="{A623962D-BE69-432B-8547-3DF3D532F893}" type="presParOf" srcId="{F6886E48-7DD2-4F75-8C7B-D7C026288AC4}" destId="{5969EE0C-4CB4-45D0-9632-A1FA2D7B5E85}" srcOrd="3" destOrd="0" presId="urn:microsoft.com/office/officeart/2018/2/layout/IconVerticalSolidList"/>
    <dgm:cxn modelId="{96D1DFAD-3DA6-45F0-A5B3-4D04F874A0F8}" type="presParOf" srcId="{F6886E48-7DD2-4F75-8C7B-D7C026288AC4}" destId="{5C44EFA6-BD21-4248-9BC1-1488E99F6F91}" srcOrd="4" destOrd="0" presId="urn:microsoft.com/office/officeart/2018/2/layout/IconVerticalSolidList"/>
    <dgm:cxn modelId="{58A5FB11-6E57-4A02-BBC7-CC3DD5F4FF3A}" type="presParOf" srcId="{5C44EFA6-BD21-4248-9BC1-1488E99F6F91}" destId="{DBC5B04B-0441-4106-8E0C-E94456D54789}" srcOrd="0" destOrd="0" presId="urn:microsoft.com/office/officeart/2018/2/layout/IconVerticalSolidList"/>
    <dgm:cxn modelId="{621F5AE1-D58B-4D03-82EA-392E350742ED}" type="presParOf" srcId="{5C44EFA6-BD21-4248-9BC1-1488E99F6F91}" destId="{E10D7FA4-A295-4160-A5B4-912D543CAC82}" srcOrd="1" destOrd="0" presId="urn:microsoft.com/office/officeart/2018/2/layout/IconVerticalSolidList"/>
    <dgm:cxn modelId="{2317E1B2-2F42-42CB-BDE3-9D3905BAC1A4}" type="presParOf" srcId="{5C44EFA6-BD21-4248-9BC1-1488E99F6F91}" destId="{E1AF4A66-9210-432B-8C09-4AA43F9A347A}" srcOrd="2" destOrd="0" presId="urn:microsoft.com/office/officeart/2018/2/layout/IconVerticalSolidList"/>
    <dgm:cxn modelId="{26A94743-9334-4575-B380-AB56DDD5A6D7}" type="presParOf" srcId="{5C44EFA6-BD21-4248-9BC1-1488E99F6F91}" destId="{4969C40B-FF03-4461-8F5E-20D6F22066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A3C571-F076-4CDA-BF19-BAF51B9DF16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DC280B-E33D-4A6E-AC66-026B3E5FF4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Numeric</a:t>
          </a:r>
        </a:p>
      </dgm:t>
    </dgm:pt>
    <dgm:pt modelId="{EA4325AE-13CD-4D9D-B828-9B3F78B07627}" type="parTrans" cxnId="{0313FB72-BE88-484E-81E5-30626162CEFC}">
      <dgm:prSet/>
      <dgm:spPr/>
      <dgm:t>
        <a:bodyPr/>
        <a:lstStyle/>
        <a:p>
          <a:endParaRPr lang="en-US"/>
        </a:p>
      </dgm:t>
    </dgm:pt>
    <dgm:pt modelId="{A9B95C43-8723-426F-8173-200A1367C166}" type="sibTrans" cxnId="{0313FB72-BE88-484E-81E5-30626162CEFC}">
      <dgm:prSet/>
      <dgm:spPr/>
      <dgm:t>
        <a:bodyPr/>
        <a:lstStyle/>
        <a:p>
          <a:endParaRPr lang="en-US"/>
        </a:p>
      </dgm:t>
    </dgm:pt>
    <dgm:pt modelId="{363C13DB-1892-4B47-AA9B-678EB7AB93B5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/>
            <a:t>Symbolic</a:t>
          </a:r>
          <a:endParaRPr lang="en-US" dirty="0"/>
        </a:p>
      </dgm:t>
    </dgm:pt>
    <dgm:pt modelId="{08890FA5-7D92-4B80-9131-6BDFF1E48D80}" type="parTrans" cxnId="{30779840-8597-4C12-AC1F-635AE4241CC0}">
      <dgm:prSet/>
      <dgm:spPr/>
      <dgm:t>
        <a:bodyPr/>
        <a:lstStyle/>
        <a:p>
          <a:endParaRPr lang="en-US"/>
        </a:p>
      </dgm:t>
    </dgm:pt>
    <dgm:pt modelId="{E955E8B8-67C2-4701-8FF8-B592A9FE16C6}" type="sibTrans" cxnId="{30779840-8597-4C12-AC1F-635AE4241CC0}">
      <dgm:prSet/>
      <dgm:spPr/>
      <dgm:t>
        <a:bodyPr/>
        <a:lstStyle/>
        <a:p>
          <a:endParaRPr lang="en-US"/>
        </a:p>
      </dgm:t>
    </dgm:pt>
    <dgm:pt modelId="{2EF61ABA-B1CB-46DF-86FD-A8A856E0DC0A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 err="1"/>
            <a:t>Autodiff</a:t>
          </a:r>
          <a:endParaRPr lang="en-US" dirty="0"/>
        </a:p>
      </dgm:t>
    </dgm:pt>
    <dgm:pt modelId="{948D83D2-E5D7-4488-B007-DCBF01D63F56}" type="parTrans" cxnId="{2DA428F4-1EAF-4D9F-BBFE-D0CA22FC8AEB}">
      <dgm:prSet/>
      <dgm:spPr/>
      <dgm:t>
        <a:bodyPr/>
        <a:lstStyle/>
        <a:p>
          <a:endParaRPr lang="en-US"/>
        </a:p>
      </dgm:t>
    </dgm:pt>
    <dgm:pt modelId="{F96766B4-5C31-487F-85BF-AD461F821E90}" type="sibTrans" cxnId="{2DA428F4-1EAF-4D9F-BBFE-D0CA22FC8AEB}">
      <dgm:prSet/>
      <dgm:spPr/>
      <dgm:t>
        <a:bodyPr/>
        <a:lstStyle/>
        <a:p>
          <a:endParaRPr lang="en-US"/>
        </a:p>
      </dgm:t>
    </dgm:pt>
    <dgm:pt modelId="{F6886E48-7DD2-4F75-8C7B-D7C026288AC4}" type="pres">
      <dgm:prSet presAssocID="{FCA3C571-F076-4CDA-BF19-BAF51B9DF16B}" presName="root" presStyleCnt="0">
        <dgm:presLayoutVars>
          <dgm:dir/>
          <dgm:resizeHandles val="exact"/>
        </dgm:presLayoutVars>
      </dgm:prSet>
      <dgm:spPr/>
    </dgm:pt>
    <dgm:pt modelId="{DCBD271E-4737-4CC1-B3EA-A28544099870}" type="pres">
      <dgm:prSet presAssocID="{5CDC280B-E33D-4A6E-AC66-026B3E5FF472}" presName="compNode" presStyleCnt="0"/>
      <dgm:spPr/>
    </dgm:pt>
    <dgm:pt modelId="{F911A4D4-793B-4E18-AB95-2E68A76BE31F}" type="pres">
      <dgm:prSet presAssocID="{5CDC280B-E33D-4A6E-AC66-026B3E5FF472}" presName="bgRect" presStyleLbl="bgShp" presStyleIdx="0" presStyleCnt="3"/>
      <dgm:spPr/>
    </dgm:pt>
    <dgm:pt modelId="{F7E07A9D-8C3B-440A-A8E6-C5FEC9B8AEAA}" type="pres">
      <dgm:prSet presAssocID="{5CDC280B-E33D-4A6E-AC66-026B3E5FF47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齿轮"/>
        </a:ext>
      </dgm:extLst>
    </dgm:pt>
    <dgm:pt modelId="{B89E8BB5-E812-4D04-97CB-3086A85057A6}" type="pres">
      <dgm:prSet presAssocID="{5CDC280B-E33D-4A6E-AC66-026B3E5FF472}" presName="spaceRect" presStyleCnt="0"/>
      <dgm:spPr/>
    </dgm:pt>
    <dgm:pt modelId="{9E122636-FE19-475A-939F-4D5CA3FE48DB}" type="pres">
      <dgm:prSet presAssocID="{5CDC280B-E33D-4A6E-AC66-026B3E5FF472}" presName="parTx" presStyleLbl="revTx" presStyleIdx="0" presStyleCnt="3">
        <dgm:presLayoutVars>
          <dgm:chMax val="0"/>
          <dgm:chPref val="0"/>
        </dgm:presLayoutVars>
      </dgm:prSet>
      <dgm:spPr/>
    </dgm:pt>
    <dgm:pt modelId="{B2EDE62F-269F-4AF4-84FE-B82A8EE652AD}" type="pres">
      <dgm:prSet presAssocID="{A9B95C43-8723-426F-8173-200A1367C166}" presName="sibTrans" presStyleCnt="0"/>
      <dgm:spPr/>
    </dgm:pt>
    <dgm:pt modelId="{3AF15491-0264-45A1-9A0E-30C02F479963}" type="pres">
      <dgm:prSet presAssocID="{363C13DB-1892-4B47-AA9B-678EB7AB93B5}" presName="compNode" presStyleCnt="0"/>
      <dgm:spPr/>
    </dgm:pt>
    <dgm:pt modelId="{E7B49213-39D3-4257-B308-07D0E20E6F6E}" type="pres">
      <dgm:prSet presAssocID="{363C13DB-1892-4B47-AA9B-678EB7AB93B5}" presName="bgRect" presStyleLbl="bgShp" presStyleIdx="1" presStyleCnt="3"/>
      <dgm:spPr/>
    </dgm:pt>
    <dgm:pt modelId="{525DC3F0-0B68-4824-BB83-E0B848D9487F}" type="pres">
      <dgm:prSet presAssocID="{363C13DB-1892-4B47-AA9B-678EB7AB93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B7DFE04C-CBCB-4C33-A9CD-042692345D07}" type="pres">
      <dgm:prSet presAssocID="{363C13DB-1892-4B47-AA9B-678EB7AB93B5}" presName="spaceRect" presStyleCnt="0"/>
      <dgm:spPr/>
    </dgm:pt>
    <dgm:pt modelId="{33AE8C02-4AC3-46F5-A073-3BB2B6A69D9C}" type="pres">
      <dgm:prSet presAssocID="{363C13DB-1892-4B47-AA9B-678EB7AB93B5}" presName="parTx" presStyleLbl="revTx" presStyleIdx="1" presStyleCnt="3">
        <dgm:presLayoutVars>
          <dgm:chMax val="0"/>
          <dgm:chPref val="0"/>
        </dgm:presLayoutVars>
      </dgm:prSet>
      <dgm:spPr/>
    </dgm:pt>
    <dgm:pt modelId="{5969EE0C-4CB4-45D0-9632-A1FA2D7B5E85}" type="pres">
      <dgm:prSet presAssocID="{E955E8B8-67C2-4701-8FF8-B592A9FE16C6}" presName="sibTrans" presStyleCnt="0"/>
      <dgm:spPr/>
    </dgm:pt>
    <dgm:pt modelId="{5C44EFA6-BD21-4248-9BC1-1488E99F6F91}" type="pres">
      <dgm:prSet presAssocID="{2EF61ABA-B1CB-46DF-86FD-A8A856E0DC0A}" presName="compNode" presStyleCnt="0"/>
      <dgm:spPr/>
    </dgm:pt>
    <dgm:pt modelId="{DBC5B04B-0441-4106-8E0C-E94456D54789}" type="pres">
      <dgm:prSet presAssocID="{2EF61ABA-B1CB-46DF-86FD-A8A856E0DC0A}" presName="bgRect" presStyleLbl="bgShp" presStyleIdx="2" presStyleCnt="3"/>
      <dgm:spPr/>
    </dgm:pt>
    <dgm:pt modelId="{E10D7FA4-A295-4160-A5B4-912D543CAC82}" type="pres">
      <dgm:prSet presAssocID="{2EF61ABA-B1CB-46DF-86FD-A8A856E0DC0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迷宫"/>
        </a:ext>
      </dgm:extLst>
    </dgm:pt>
    <dgm:pt modelId="{E1AF4A66-9210-432B-8C09-4AA43F9A347A}" type="pres">
      <dgm:prSet presAssocID="{2EF61ABA-B1CB-46DF-86FD-A8A856E0DC0A}" presName="spaceRect" presStyleCnt="0"/>
      <dgm:spPr/>
    </dgm:pt>
    <dgm:pt modelId="{4969C40B-FF03-4461-8F5E-20D6F22066A5}" type="pres">
      <dgm:prSet presAssocID="{2EF61ABA-B1CB-46DF-86FD-A8A856E0DC0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0779840-8597-4C12-AC1F-635AE4241CC0}" srcId="{FCA3C571-F076-4CDA-BF19-BAF51B9DF16B}" destId="{363C13DB-1892-4B47-AA9B-678EB7AB93B5}" srcOrd="1" destOrd="0" parTransId="{08890FA5-7D92-4B80-9131-6BDFF1E48D80}" sibTransId="{E955E8B8-67C2-4701-8FF8-B592A9FE16C6}"/>
    <dgm:cxn modelId="{149C275A-4A56-409E-A66F-74C9B0494DFE}" type="presOf" srcId="{FCA3C571-F076-4CDA-BF19-BAF51B9DF16B}" destId="{F6886E48-7DD2-4F75-8C7B-D7C026288AC4}" srcOrd="0" destOrd="0" presId="urn:microsoft.com/office/officeart/2018/2/layout/IconVerticalSolidList"/>
    <dgm:cxn modelId="{E723C166-2948-434A-A73F-03A17C5BDA9A}" type="presOf" srcId="{363C13DB-1892-4B47-AA9B-678EB7AB93B5}" destId="{33AE8C02-4AC3-46F5-A073-3BB2B6A69D9C}" srcOrd="0" destOrd="0" presId="urn:microsoft.com/office/officeart/2018/2/layout/IconVerticalSolidList"/>
    <dgm:cxn modelId="{0313FB72-BE88-484E-81E5-30626162CEFC}" srcId="{FCA3C571-F076-4CDA-BF19-BAF51B9DF16B}" destId="{5CDC280B-E33D-4A6E-AC66-026B3E5FF472}" srcOrd="0" destOrd="0" parTransId="{EA4325AE-13CD-4D9D-B828-9B3F78B07627}" sibTransId="{A9B95C43-8723-426F-8173-200A1367C166}"/>
    <dgm:cxn modelId="{CD75A1D4-05EB-488B-A1FA-CFC7EDE2AE50}" type="presOf" srcId="{2EF61ABA-B1CB-46DF-86FD-A8A856E0DC0A}" destId="{4969C40B-FF03-4461-8F5E-20D6F22066A5}" srcOrd="0" destOrd="0" presId="urn:microsoft.com/office/officeart/2018/2/layout/IconVerticalSolidList"/>
    <dgm:cxn modelId="{714653DA-0D56-4BB8-9034-AB102C618340}" type="presOf" srcId="{5CDC280B-E33D-4A6E-AC66-026B3E5FF472}" destId="{9E122636-FE19-475A-939F-4D5CA3FE48DB}" srcOrd="0" destOrd="0" presId="urn:microsoft.com/office/officeart/2018/2/layout/IconVerticalSolidList"/>
    <dgm:cxn modelId="{2DA428F4-1EAF-4D9F-BBFE-D0CA22FC8AEB}" srcId="{FCA3C571-F076-4CDA-BF19-BAF51B9DF16B}" destId="{2EF61ABA-B1CB-46DF-86FD-A8A856E0DC0A}" srcOrd="2" destOrd="0" parTransId="{948D83D2-E5D7-4488-B007-DCBF01D63F56}" sibTransId="{F96766B4-5C31-487F-85BF-AD461F821E90}"/>
    <dgm:cxn modelId="{C7E3C562-EB6A-47C7-B4F9-94239C217293}" type="presParOf" srcId="{F6886E48-7DD2-4F75-8C7B-D7C026288AC4}" destId="{DCBD271E-4737-4CC1-B3EA-A28544099870}" srcOrd="0" destOrd="0" presId="urn:microsoft.com/office/officeart/2018/2/layout/IconVerticalSolidList"/>
    <dgm:cxn modelId="{8149177A-3AE1-4BFB-9809-149176112141}" type="presParOf" srcId="{DCBD271E-4737-4CC1-B3EA-A28544099870}" destId="{F911A4D4-793B-4E18-AB95-2E68A76BE31F}" srcOrd="0" destOrd="0" presId="urn:microsoft.com/office/officeart/2018/2/layout/IconVerticalSolidList"/>
    <dgm:cxn modelId="{B60EF0F1-57BB-45FE-89C4-C002DFD25161}" type="presParOf" srcId="{DCBD271E-4737-4CC1-B3EA-A28544099870}" destId="{F7E07A9D-8C3B-440A-A8E6-C5FEC9B8AEAA}" srcOrd="1" destOrd="0" presId="urn:microsoft.com/office/officeart/2018/2/layout/IconVerticalSolidList"/>
    <dgm:cxn modelId="{CC7783D9-56EC-4B1C-981F-FA6C854491D4}" type="presParOf" srcId="{DCBD271E-4737-4CC1-B3EA-A28544099870}" destId="{B89E8BB5-E812-4D04-97CB-3086A85057A6}" srcOrd="2" destOrd="0" presId="urn:microsoft.com/office/officeart/2018/2/layout/IconVerticalSolidList"/>
    <dgm:cxn modelId="{A335B235-6194-46E1-AEE6-3F53E807D278}" type="presParOf" srcId="{DCBD271E-4737-4CC1-B3EA-A28544099870}" destId="{9E122636-FE19-475A-939F-4D5CA3FE48DB}" srcOrd="3" destOrd="0" presId="urn:microsoft.com/office/officeart/2018/2/layout/IconVerticalSolidList"/>
    <dgm:cxn modelId="{6175B237-5379-426C-BB32-4075A3381CF7}" type="presParOf" srcId="{F6886E48-7DD2-4F75-8C7B-D7C026288AC4}" destId="{B2EDE62F-269F-4AF4-84FE-B82A8EE652AD}" srcOrd="1" destOrd="0" presId="urn:microsoft.com/office/officeart/2018/2/layout/IconVerticalSolidList"/>
    <dgm:cxn modelId="{A1D510BB-6493-4862-9C52-A9AAB8C163CC}" type="presParOf" srcId="{F6886E48-7DD2-4F75-8C7B-D7C026288AC4}" destId="{3AF15491-0264-45A1-9A0E-30C02F479963}" srcOrd="2" destOrd="0" presId="urn:microsoft.com/office/officeart/2018/2/layout/IconVerticalSolidList"/>
    <dgm:cxn modelId="{B8DFFCFE-AFE0-43B4-B985-B2F3FBD26C09}" type="presParOf" srcId="{3AF15491-0264-45A1-9A0E-30C02F479963}" destId="{E7B49213-39D3-4257-B308-07D0E20E6F6E}" srcOrd="0" destOrd="0" presId="urn:microsoft.com/office/officeart/2018/2/layout/IconVerticalSolidList"/>
    <dgm:cxn modelId="{4E1A5A70-57E5-49E1-9795-9CE2890D8D8A}" type="presParOf" srcId="{3AF15491-0264-45A1-9A0E-30C02F479963}" destId="{525DC3F0-0B68-4824-BB83-E0B848D9487F}" srcOrd="1" destOrd="0" presId="urn:microsoft.com/office/officeart/2018/2/layout/IconVerticalSolidList"/>
    <dgm:cxn modelId="{8231488B-E222-48D7-B0A9-2EF18A4AB215}" type="presParOf" srcId="{3AF15491-0264-45A1-9A0E-30C02F479963}" destId="{B7DFE04C-CBCB-4C33-A9CD-042692345D07}" srcOrd="2" destOrd="0" presId="urn:microsoft.com/office/officeart/2018/2/layout/IconVerticalSolidList"/>
    <dgm:cxn modelId="{0A74DAB3-FE93-4959-9742-075BF3CA2481}" type="presParOf" srcId="{3AF15491-0264-45A1-9A0E-30C02F479963}" destId="{33AE8C02-4AC3-46F5-A073-3BB2B6A69D9C}" srcOrd="3" destOrd="0" presId="urn:microsoft.com/office/officeart/2018/2/layout/IconVerticalSolidList"/>
    <dgm:cxn modelId="{A623962D-BE69-432B-8547-3DF3D532F893}" type="presParOf" srcId="{F6886E48-7DD2-4F75-8C7B-D7C026288AC4}" destId="{5969EE0C-4CB4-45D0-9632-A1FA2D7B5E85}" srcOrd="3" destOrd="0" presId="urn:microsoft.com/office/officeart/2018/2/layout/IconVerticalSolidList"/>
    <dgm:cxn modelId="{96D1DFAD-3DA6-45F0-A5B3-4D04F874A0F8}" type="presParOf" srcId="{F6886E48-7DD2-4F75-8C7B-D7C026288AC4}" destId="{5C44EFA6-BD21-4248-9BC1-1488E99F6F91}" srcOrd="4" destOrd="0" presId="urn:microsoft.com/office/officeart/2018/2/layout/IconVerticalSolidList"/>
    <dgm:cxn modelId="{58A5FB11-6E57-4A02-BBC7-CC3DD5F4FF3A}" type="presParOf" srcId="{5C44EFA6-BD21-4248-9BC1-1488E99F6F91}" destId="{DBC5B04B-0441-4106-8E0C-E94456D54789}" srcOrd="0" destOrd="0" presId="urn:microsoft.com/office/officeart/2018/2/layout/IconVerticalSolidList"/>
    <dgm:cxn modelId="{621F5AE1-D58B-4D03-82EA-392E350742ED}" type="presParOf" srcId="{5C44EFA6-BD21-4248-9BC1-1488E99F6F91}" destId="{E10D7FA4-A295-4160-A5B4-912D543CAC82}" srcOrd="1" destOrd="0" presId="urn:microsoft.com/office/officeart/2018/2/layout/IconVerticalSolidList"/>
    <dgm:cxn modelId="{2317E1B2-2F42-42CB-BDE3-9D3905BAC1A4}" type="presParOf" srcId="{5C44EFA6-BD21-4248-9BC1-1488E99F6F91}" destId="{E1AF4A66-9210-432B-8C09-4AA43F9A347A}" srcOrd="2" destOrd="0" presId="urn:microsoft.com/office/officeart/2018/2/layout/IconVerticalSolidList"/>
    <dgm:cxn modelId="{26A94743-9334-4575-B380-AB56DDD5A6D7}" type="presParOf" srcId="{5C44EFA6-BD21-4248-9BC1-1488E99F6F91}" destId="{4969C40B-FF03-4461-8F5E-20D6F22066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897DC8-82E1-4FC1-9D47-B237038CBC19}" type="doc">
      <dgm:prSet loTypeId="urn:microsoft.com/office/officeart/2005/8/layout/hierarchy1" loCatId="hierarchy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923B1C-34AA-48B1-9AFF-D15F51CE9E3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/>
            <a:t>Auto Differential</a:t>
          </a:r>
          <a:endParaRPr lang="en-US" dirty="0"/>
        </a:p>
      </dgm:t>
    </dgm:pt>
    <dgm:pt modelId="{7FB5036A-0439-456B-B87A-E3631D3399A0}" type="parTrans" cxnId="{D102E40C-6F70-43D3-A86E-B13E27260CC1}">
      <dgm:prSet/>
      <dgm:spPr/>
      <dgm:t>
        <a:bodyPr/>
        <a:lstStyle/>
        <a:p>
          <a:endParaRPr lang="en-US"/>
        </a:p>
      </dgm:t>
    </dgm:pt>
    <dgm:pt modelId="{6FCA6F49-375F-4BBF-B8CF-7C9F2B43AEE2}" type="sibTrans" cxnId="{D102E40C-6F70-43D3-A86E-B13E27260C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FD5C9DD-1151-4B92-B8D1-2442B730FB7F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 err="1">
              <a:solidFill>
                <a:srgbClr val="FF0000"/>
              </a:solidFill>
            </a:rPr>
            <a:t>Pytorch</a:t>
          </a:r>
          <a:endParaRPr lang="en-US" dirty="0">
            <a:solidFill>
              <a:srgbClr val="FF0000"/>
            </a:solidFill>
          </a:endParaRPr>
        </a:p>
      </dgm:t>
    </dgm:pt>
    <dgm:pt modelId="{3BE8FF40-E9B7-48CE-AAC1-5AA1E501390D}" type="parTrans" cxnId="{552406D9-7D23-4C88-BB07-BC7992A46CFC}">
      <dgm:prSet/>
      <dgm:spPr/>
      <dgm:t>
        <a:bodyPr/>
        <a:lstStyle/>
        <a:p>
          <a:endParaRPr lang="en-US"/>
        </a:p>
      </dgm:t>
    </dgm:pt>
    <dgm:pt modelId="{38309939-960D-4DB0-B0D8-05D7970DDBEF}" type="sibTrans" cxnId="{552406D9-7D23-4C88-BB07-BC7992A46C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9EE7DF-0548-4948-A5B1-3A9359D208F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/>
            <a:t>An Example</a:t>
          </a:r>
          <a:endParaRPr lang="en-US" dirty="0"/>
        </a:p>
      </dgm:t>
    </dgm:pt>
    <dgm:pt modelId="{EB8C8739-0C6D-4025-ACAE-F3C3A35E3A06}" type="parTrans" cxnId="{D60BC3FF-DC67-4604-8F90-CBBBE6434805}">
      <dgm:prSet/>
      <dgm:spPr/>
      <dgm:t>
        <a:bodyPr/>
        <a:lstStyle/>
        <a:p>
          <a:endParaRPr lang="en-US"/>
        </a:p>
      </dgm:t>
    </dgm:pt>
    <dgm:pt modelId="{38289BF1-F068-4617-9155-05B6622372B8}" type="sibTrans" cxnId="{D60BC3FF-DC67-4604-8F90-CBBBE643480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AA96896-F700-B74C-AF60-E23058B390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/>
            <a:t>Optimization</a:t>
          </a:r>
          <a:endParaRPr lang="zh-CN" altLang="en-US" dirty="0"/>
        </a:p>
      </dgm:t>
    </dgm:pt>
    <dgm:pt modelId="{8DF84CD8-79AA-0940-9751-87AE197EE20D}" type="parTrans" cxnId="{B0A9AC3B-CAD9-FE46-A05F-4767891CE2C7}">
      <dgm:prSet/>
      <dgm:spPr/>
      <dgm:t>
        <a:bodyPr/>
        <a:lstStyle/>
        <a:p>
          <a:endParaRPr lang="zh-CN" altLang="en-US"/>
        </a:p>
      </dgm:t>
    </dgm:pt>
    <dgm:pt modelId="{03B9FD3F-D7E3-554B-9B6B-6369DA584E45}" type="sibTrans" cxnId="{B0A9AC3B-CAD9-FE46-A05F-4767891CE2C7}">
      <dgm:prSet/>
      <dgm:spPr/>
      <dgm:t>
        <a:bodyPr/>
        <a:lstStyle/>
        <a:p>
          <a:endParaRPr lang="zh-CN" altLang="en-US"/>
        </a:p>
      </dgm:t>
    </dgm:pt>
    <dgm:pt modelId="{C80ECF2A-7165-DC49-816E-7589F535AF23}" type="pres">
      <dgm:prSet presAssocID="{ED897DC8-82E1-4FC1-9D47-B237038CBC1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5602195-727A-E54C-B753-186B1FB8B41D}" type="pres">
      <dgm:prSet presAssocID="{CC923B1C-34AA-48B1-9AFF-D15F51CE9E39}" presName="hierRoot1" presStyleCnt="0"/>
      <dgm:spPr/>
    </dgm:pt>
    <dgm:pt modelId="{3444C212-E482-2042-818D-BF0C5669A634}" type="pres">
      <dgm:prSet presAssocID="{CC923B1C-34AA-48B1-9AFF-D15F51CE9E39}" presName="composite" presStyleCnt="0"/>
      <dgm:spPr/>
    </dgm:pt>
    <dgm:pt modelId="{CC0F664C-A8D3-1F41-8180-666D01E61723}" type="pres">
      <dgm:prSet presAssocID="{CC923B1C-34AA-48B1-9AFF-D15F51CE9E39}" presName="background" presStyleLbl="node0" presStyleIdx="0" presStyleCnt="4"/>
      <dgm:spPr/>
    </dgm:pt>
    <dgm:pt modelId="{544C5355-EA0F-6F47-BBFF-B42F20E8F006}" type="pres">
      <dgm:prSet presAssocID="{CC923B1C-34AA-48B1-9AFF-D15F51CE9E39}" presName="text" presStyleLbl="fgAcc0" presStyleIdx="0" presStyleCnt="4">
        <dgm:presLayoutVars>
          <dgm:chPref val="3"/>
        </dgm:presLayoutVars>
      </dgm:prSet>
      <dgm:spPr/>
    </dgm:pt>
    <dgm:pt modelId="{44759D23-AB75-B742-B183-3F2D31148BF2}" type="pres">
      <dgm:prSet presAssocID="{CC923B1C-34AA-48B1-9AFF-D15F51CE9E39}" presName="hierChild2" presStyleCnt="0"/>
      <dgm:spPr/>
    </dgm:pt>
    <dgm:pt modelId="{9F6E7F59-A82A-0C4D-BB87-39F9F0B48BFE}" type="pres">
      <dgm:prSet presAssocID="{EFD5C9DD-1151-4B92-B8D1-2442B730FB7F}" presName="hierRoot1" presStyleCnt="0"/>
      <dgm:spPr/>
    </dgm:pt>
    <dgm:pt modelId="{80CDEA4C-961D-5F4D-8742-9FC8B9AB8BE9}" type="pres">
      <dgm:prSet presAssocID="{EFD5C9DD-1151-4B92-B8D1-2442B730FB7F}" presName="composite" presStyleCnt="0"/>
      <dgm:spPr/>
    </dgm:pt>
    <dgm:pt modelId="{0EE1166F-8D93-E74B-87A6-11D5EB1C87B6}" type="pres">
      <dgm:prSet presAssocID="{EFD5C9DD-1151-4B92-B8D1-2442B730FB7F}" presName="background" presStyleLbl="node0" presStyleIdx="1" presStyleCnt="4"/>
      <dgm:spPr/>
    </dgm:pt>
    <dgm:pt modelId="{629DB115-483B-F340-B5E1-E9676B3F5C8D}" type="pres">
      <dgm:prSet presAssocID="{EFD5C9DD-1151-4B92-B8D1-2442B730FB7F}" presName="text" presStyleLbl="fgAcc0" presStyleIdx="1" presStyleCnt="4">
        <dgm:presLayoutVars>
          <dgm:chPref val="3"/>
        </dgm:presLayoutVars>
      </dgm:prSet>
      <dgm:spPr/>
    </dgm:pt>
    <dgm:pt modelId="{5D94D448-EEF5-6244-A418-8ACFDDAEECDB}" type="pres">
      <dgm:prSet presAssocID="{EFD5C9DD-1151-4B92-B8D1-2442B730FB7F}" presName="hierChild2" presStyleCnt="0"/>
      <dgm:spPr/>
    </dgm:pt>
    <dgm:pt modelId="{D0CFE199-C32E-9C49-A347-7CCA607C2E81}" type="pres">
      <dgm:prSet presAssocID="{4F9EE7DF-0548-4948-A5B1-3A9359D208F9}" presName="hierRoot1" presStyleCnt="0"/>
      <dgm:spPr/>
    </dgm:pt>
    <dgm:pt modelId="{D9318F72-3AB2-3347-BAA4-6CA943AE037B}" type="pres">
      <dgm:prSet presAssocID="{4F9EE7DF-0548-4948-A5B1-3A9359D208F9}" presName="composite" presStyleCnt="0"/>
      <dgm:spPr/>
    </dgm:pt>
    <dgm:pt modelId="{896570D3-B829-374C-9EAA-EC0499C2F23A}" type="pres">
      <dgm:prSet presAssocID="{4F9EE7DF-0548-4948-A5B1-3A9359D208F9}" presName="background" presStyleLbl="node0" presStyleIdx="2" presStyleCnt="4"/>
      <dgm:spPr/>
    </dgm:pt>
    <dgm:pt modelId="{A9365DD8-2CD6-A241-A1A6-FC98179580E6}" type="pres">
      <dgm:prSet presAssocID="{4F9EE7DF-0548-4948-A5B1-3A9359D208F9}" presName="text" presStyleLbl="fgAcc0" presStyleIdx="2" presStyleCnt="4">
        <dgm:presLayoutVars>
          <dgm:chPref val="3"/>
        </dgm:presLayoutVars>
      </dgm:prSet>
      <dgm:spPr/>
    </dgm:pt>
    <dgm:pt modelId="{BFC01930-705A-2445-A789-DED4D5D2E819}" type="pres">
      <dgm:prSet presAssocID="{4F9EE7DF-0548-4948-A5B1-3A9359D208F9}" presName="hierChild2" presStyleCnt="0"/>
      <dgm:spPr/>
    </dgm:pt>
    <dgm:pt modelId="{160D1F42-2D56-2847-8911-93E4966DA6DF}" type="pres">
      <dgm:prSet presAssocID="{DAA96896-F700-B74C-AF60-E23058B390CF}" presName="hierRoot1" presStyleCnt="0"/>
      <dgm:spPr/>
    </dgm:pt>
    <dgm:pt modelId="{291710B0-3A04-7E44-AA38-E46762B4C2D7}" type="pres">
      <dgm:prSet presAssocID="{DAA96896-F700-B74C-AF60-E23058B390CF}" presName="composite" presStyleCnt="0"/>
      <dgm:spPr/>
    </dgm:pt>
    <dgm:pt modelId="{7D79F5C9-D71F-8F4F-8F8D-792E2CE88459}" type="pres">
      <dgm:prSet presAssocID="{DAA96896-F700-B74C-AF60-E23058B390CF}" presName="background" presStyleLbl="node0" presStyleIdx="3" presStyleCnt="4"/>
      <dgm:spPr/>
    </dgm:pt>
    <dgm:pt modelId="{AF641DC6-A021-8E4A-8BCB-DC726721B98A}" type="pres">
      <dgm:prSet presAssocID="{DAA96896-F700-B74C-AF60-E23058B390CF}" presName="text" presStyleLbl="fgAcc0" presStyleIdx="3" presStyleCnt="4">
        <dgm:presLayoutVars>
          <dgm:chPref val="3"/>
        </dgm:presLayoutVars>
      </dgm:prSet>
      <dgm:spPr/>
    </dgm:pt>
    <dgm:pt modelId="{C0B64E6C-E2BB-A846-B0CA-1B6A8141C50F}" type="pres">
      <dgm:prSet presAssocID="{DAA96896-F700-B74C-AF60-E23058B390CF}" presName="hierChild2" presStyleCnt="0"/>
      <dgm:spPr/>
    </dgm:pt>
  </dgm:ptLst>
  <dgm:cxnLst>
    <dgm:cxn modelId="{D102E40C-6F70-43D3-A86E-B13E27260CC1}" srcId="{ED897DC8-82E1-4FC1-9D47-B237038CBC19}" destId="{CC923B1C-34AA-48B1-9AFF-D15F51CE9E39}" srcOrd="0" destOrd="0" parTransId="{7FB5036A-0439-456B-B87A-E3631D3399A0}" sibTransId="{6FCA6F49-375F-4BBF-B8CF-7C9F2B43AEE2}"/>
    <dgm:cxn modelId="{DEFB4019-325C-764B-8D16-4EE2D88E348D}" type="presOf" srcId="{DAA96896-F700-B74C-AF60-E23058B390CF}" destId="{AF641DC6-A021-8E4A-8BCB-DC726721B98A}" srcOrd="0" destOrd="0" presId="urn:microsoft.com/office/officeart/2005/8/layout/hierarchy1"/>
    <dgm:cxn modelId="{B0A9AC3B-CAD9-FE46-A05F-4767891CE2C7}" srcId="{ED897DC8-82E1-4FC1-9D47-B237038CBC19}" destId="{DAA96896-F700-B74C-AF60-E23058B390CF}" srcOrd="3" destOrd="0" parTransId="{8DF84CD8-79AA-0940-9751-87AE197EE20D}" sibTransId="{03B9FD3F-D7E3-554B-9B6B-6369DA584E45}"/>
    <dgm:cxn modelId="{B6E93F73-7BEB-414F-B04F-E1C106F630A0}" type="presOf" srcId="{CC923B1C-34AA-48B1-9AFF-D15F51CE9E39}" destId="{544C5355-EA0F-6F47-BBFF-B42F20E8F006}" srcOrd="0" destOrd="0" presId="urn:microsoft.com/office/officeart/2005/8/layout/hierarchy1"/>
    <dgm:cxn modelId="{01FC5EC0-22B4-F946-B04E-E4678CEA401F}" type="presOf" srcId="{ED897DC8-82E1-4FC1-9D47-B237038CBC19}" destId="{C80ECF2A-7165-DC49-816E-7589F535AF23}" srcOrd="0" destOrd="0" presId="urn:microsoft.com/office/officeart/2005/8/layout/hierarchy1"/>
    <dgm:cxn modelId="{5CC36FC3-ABCA-7B42-8EFF-6B8B7D926431}" type="presOf" srcId="{4F9EE7DF-0548-4948-A5B1-3A9359D208F9}" destId="{A9365DD8-2CD6-A241-A1A6-FC98179580E6}" srcOrd="0" destOrd="0" presId="urn:microsoft.com/office/officeart/2005/8/layout/hierarchy1"/>
    <dgm:cxn modelId="{552406D9-7D23-4C88-BB07-BC7992A46CFC}" srcId="{ED897DC8-82E1-4FC1-9D47-B237038CBC19}" destId="{EFD5C9DD-1151-4B92-B8D1-2442B730FB7F}" srcOrd="1" destOrd="0" parTransId="{3BE8FF40-E9B7-48CE-AAC1-5AA1E501390D}" sibTransId="{38309939-960D-4DB0-B0D8-05D7970DDBEF}"/>
    <dgm:cxn modelId="{64A962FD-A122-104C-A5AF-C96B45AD2CEE}" type="presOf" srcId="{EFD5C9DD-1151-4B92-B8D1-2442B730FB7F}" destId="{629DB115-483B-F340-B5E1-E9676B3F5C8D}" srcOrd="0" destOrd="0" presId="urn:microsoft.com/office/officeart/2005/8/layout/hierarchy1"/>
    <dgm:cxn modelId="{D60BC3FF-DC67-4604-8F90-CBBBE6434805}" srcId="{ED897DC8-82E1-4FC1-9D47-B237038CBC19}" destId="{4F9EE7DF-0548-4948-A5B1-3A9359D208F9}" srcOrd="2" destOrd="0" parTransId="{EB8C8739-0C6D-4025-ACAE-F3C3A35E3A06}" sibTransId="{38289BF1-F068-4617-9155-05B6622372B8}"/>
    <dgm:cxn modelId="{C7AF59BD-7962-E549-80E4-5F147A4B9F2D}" type="presParOf" srcId="{C80ECF2A-7165-DC49-816E-7589F535AF23}" destId="{C5602195-727A-E54C-B753-186B1FB8B41D}" srcOrd="0" destOrd="0" presId="urn:microsoft.com/office/officeart/2005/8/layout/hierarchy1"/>
    <dgm:cxn modelId="{7D756EF7-E790-E84E-A093-C07E5F92AADE}" type="presParOf" srcId="{C5602195-727A-E54C-B753-186B1FB8B41D}" destId="{3444C212-E482-2042-818D-BF0C5669A634}" srcOrd="0" destOrd="0" presId="urn:microsoft.com/office/officeart/2005/8/layout/hierarchy1"/>
    <dgm:cxn modelId="{42002773-B486-1C4B-B551-3F5BB61BEBC5}" type="presParOf" srcId="{3444C212-E482-2042-818D-BF0C5669A634}" destId="{CC0F664C-A8D3-1F41-8180-666D01E61723}" srcOrd="0" destOrd="0" presId="urn:microsoft.com/office/officeart/2005/8/layout/hierarchy1"/>
    <dgm:cxn modelId="{CCBD0CD0-D37B-6E4C-BC3C-0459821ECF25}" type="presParOf" srcId="{3444C212-E482-2042-818D-BF0C5669A634}" destId="{544C5355-EA0F-6F47-BBFF-B42F20E8F006}" srcOrd="1" destOrd="0" presId="urn:microsoft.com/office/officeart/2005/8/layout/hierarchy1"/>
    <dgm:cxn modelId="{01B961F7-B046-7C46-AB17-A5FF497FBE3F}" type="presParOf" srcId="{C5602195-727A-E54C-B753-186B1FB8B41D}" destId="{44759D23-AB75-B742-B183-3F2D31148BF2}" srcOrd="1" destOrd="0" presId="urn:microsoft.com/office/officeart/2005/8/layout/hierarchy1"/>
    <dgm:cxn modelId="{2362C142-76EB-4841-A573-A7EF0F3EF3CC}" type="presParOf" srcId="{C80ECF2A-7165-DC49-816E-7589F535AF23}" destId="{9F6E7F59-A82A-0C4D-BB87-39F9F0B48BFE}" srcOrd="1" destOrd="0" presId="urn:microsoft.com/office/officeart/2005/8/layout/hierarchy1"/>
    <dgm:cxn modelId="{3BC369D4-6A58-1842-8AAA-19A245CAD1C9}" type="presParOf" srcId="{9F6E7F59-A82A-0C4D-BB87-39F9F0B48BFE}" destId="{80CDEA4C-961D-5F4D-8742-9FC8B9AB8BE9}" srcOrd="0" destOrd="0" presId="urn:microsoft.com/office/officeart/2005/8/layout/hierarchy1"/>
    <dgm:cxn modelId="{DCC1D680-337B-7C4C-A59B-3D4EB459A7E6}" type="presParOf" srcId="{80CDEA4C-961D-5F4D-8742-9FC8B9AB8BE9}" destId="{0EE1166F-8D93-E74B-87A6-11D5EB1C87B6}" srcOrd="0" destOrd="0" presId="urn:microsoft.com/office/officeart/2005/8/layout/hierarchy1"/>
    <dgm:cxn modelId="{10717AF7-5FD4-3C40-95E1-8EC256CD5752}" type="presParOf" srcId="{80CDEA4C-961D-5F4D-8742-9FC8B9AB8BE9}" destId="{629DB115-483B-F340-B5E1-E9676B3F5C8D}" srcOrd="1" destOrd="0" presId="urn:microsoft.com/office/officeart/2005/8/layout/hierarchy1"/>
    <dgm:cxn modelId="{8CE0485E-26A4-BC4D-ACEC-11C799C42D8D}" type="presParOf" srcId="{9F6E7F59-A82A-0C4D-BB87-39F9F0B48BFE}" destId="{5D94D448-EEF5-6244-A418-8ACFDDAEECDB}" srcOrd="1" destOrd="0" presId="urn:microsoft.com/office/officeart/2005/8/layout/hierarchy1"/>
    <dgm:cxn modelId="{AB0CFA95-9B50-1A41-8D14-92354CC5B30E}" type="presParOf" srcId="{C80ECF2A-7165-DC49-816E-7589F535AF23}" destId="{D0CFE199-C32E-9C49-A347-7CCA607C2E81}" srcOrd="2" destOrd="0" presId="urn:microsoft.com/office/officeart/2005/8/layout/hierarchy1"/>
    <dgm:cxn modelId="{F4D57889-C1D8-974E-AB81-7C5526B21062}" type="presParOf" srcId="{D0CFE199-C32E-9C49-A347-7CCA607C2E81}" destId="{D9318F72-3AB2-3347-BAA4-6CA943AE037B}" srcOrd="0" destOrd="0" presId="urn:microsoft.com/office/officeart/2005/8/layout/hierarchy1"/>
    <dgm:cxn modelId="{ED659B77-BF24-9646-A6CF-7E13E462A169}" type="presParOf" srcId="{D9318F72-3AB2-3347-BAA4-6CA943AE037B}" destId="{896570D3-B829-374C-9EAA-EC0499C2F23A}" srcOrd="0" destOrd="0" presId="urn:microsoft.com/office/officeart/2005/8/layout/hierarchy1"/>
    <dgm:cxn modelId="{680D06D9-4744-434F-906D-FD990952C4B8}" type="presParOf" srcId="{D9318F72-3AB2-3347-BAA4-6CA943AE037B}" destId="{A9365DD8-2CD6-A241-A1A6-FC98179580E6}" srcOrd="1" destOrd="0" presId="urn:microsoft.com/office/officeart/2005/8/layout/hierarchy1"/>
    <dgm:cxn modelId="{CD4D0E26-C5CB-AC4C-9972-04358E18D3A0}" type="presParOf" srcId="{D0CFE199-C32E-9C49-A347-7CCA607C2E81}" destId="{BFC01930-705A-2445-A789-DED4D5D2E819}" srcOrd="1" destOrd="0" presId="urn:microsoft.com/office/officeart/2005/8/layout/hierarchy1"/>
    <dgm:cxn modelId="{7827F01B-948C-2D4D-928E-B8FCD5BB5843}" type="presParOf" srcId="{C80ECF2A-7165-DC49-816E-7589F535AF23}" destId="{160D1F42-2D56-2847-8911-93E4966DA6DF}" srcOrd="3" destOrd="0" presId="urn:microsoft.com/office/officeart/2005/8/layout/hierarchy1"/>
    <dgm:cxn modelId="{C417DF43-CD26-1E45-AEA5-592C1EC3667C}" type="presParOf" srcId="{160D1F42-2D56-2847-8911-93E4966DA6DF}" destId="{291710B0-3A04-7E44-AA38-E46762B4C2D7}" srcOrd="0" destOrd="0" presId="urn:microsoft.com/office/officeart/2005/8/layout/hierarchy1"/>
    <dgm:cxn modelId="{3521A6C7-0E0F-1246-A3C3-AF36D9C24B34}" type="presParOf" srcId="{291710B0-3A04-7E44-AA38-E46762B4C2D7}" destId="{7D79F5C9-D71F-8F4F-8F8D-792E2CE88459}" srcOrd="0" destOrd="0" presId="urn:microsoft.com/office/officeart/2005/8/layout/hierarchy1"/>
    <dgm:cxn modelId="{BD410C5E-9460-8E41-9A55-5C5AFE5264C5}" type="presParOf" srcId="{291710B0-3A04-7E44-AA38-E46762B4C2D7}" destId="{AF641DC6-A021-8E4A-8BCB-DC726721B98A}" srcOrd="1" destOrd="0" presId="urn:microsoft.com/office/officeart/2005/8/layout/hierarchy1"/>
    <dgm:cxn modelId="{D4FD397A-E4D5-A347-806D-EFF1552357D7}" type="presParOf" srcId="{160D1F42-2D56-2847-8911-93E4966DA6DF}" destId="{C0B64E6C-E2BB-A846-B0CA-1B6A8141C50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897DC8-82E1-4FC1-9D47-B237038CBC19}" type="doc">
      <dgm:prSet loTypeId="urn:microsoft.com/office/officeart/2005/8/layout/hierarchy1" loCatId="hierarchy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923B1C-34AA-48B1-9AFF-D15F51CE9E3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>
              <a:solidFill>
                <a:schemeClr val="tx1"/>
              </a:solidFill>
            </a:rPr>
            <a:t>Auto Differential</a:t>
          </a:r>
          <a:endParaRPr lang="en-US" dirty="0">
            <a:solidFill>
              <a:schemeClr val="tx1"/>
            </a:solidFill>
          </a:endParaRPr>
        </a:p>
      </dgm:t>
    </dgm:pt>
    <dgm:pt modelId="{7FB5036A-0439-456B-B87A-E3631D3399A0}" type="parTrans" cxnId="{D102E40C-6F70-43D3-A86E-B13E27260CC1}">
      <dgm:prSet/>
      <dgm:spPr/>
      <dgm:t>
        <a:bodyPr/>
        <a:lstStyle/>
        <a:p>
          <a:endParaRPr lang="en-US"/>
        </a:p>
      </dgm:t>
    </dgm:pt>
    <dgm:pt modelId="{6FCA6F49-375F-4BBF-B8CF-7C9F2B43AEE2}" type="sibTrans" cxnId="{D102E40C-6F70-43D3-A86E-B13E27260C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FD5C9DD-1151-4B92-B8D1-2442B730FB7F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 err="1"/>
            <a:t>Pytorch</a:t>
          </a:r>
          <a:endParaRPr lang="en-US" dirty="0"/>
        </a:p>
      </dgm:t>
    </dgm:pt>
    <dgm:pt modelId="{3BE8FF40-E9B7-48CE-AAC1-5AA1E501390D}" type="parTrans" cxnId="{552406D9-7D23-4C88-BB07-BC7992A46CFC}">
      <dgm:prSet/>
      <dgm:spPr/>
      <dgm:t>
        <a:bodyPr/>
        <a:lstStyle/>
        <a:p>
          <a:endParaRPr lang="en-US"/>
        </a:p>
      </dgm:t>
    </dgm:pt>
    <dgm:pt modelId="{38309939-960D-4DB0-B0D8-05D7970DDBEF}" type="sibTrans" cxnId="{552406D9-7D23-4C88-BB07-BC7992A46C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9EE7DF-0548-4948-A5B1-3A9359D208F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>
              <a:solidFill>
                <a:srgbClr val="FF0000"/>
              </a:solidFill>
            </a:rPr>
            <a:t>An Example</a:t>
          </a:r>
          <a:endParaRPr lang="en-US" dirty="0">
            <a:solidFill>
              <a:srgbClr val="FF0000"/>
            </a:solidFill>
          </a:endParaRPr>
        </a:p>
      </dgm:t>
    </dgm:pt>
    <dgm:pt modelId="{EB8C8739-0C6D-4025-ACAE-F3C3A35E3A06}" type="parTrans" cxnId="{D60BC3FF-DC67-4604-8F90-CBBBE6434805}">
      <dgm:prSet/>
      <dgm:spPr/>
      <dgm:t>
        <a:bodyPr/>
        <a:lstStyle/>
        <a:p>
          <a:endParaRPr lang="en-US"/>
        </a:p>
      </dgm:t>
    </dgm:pt>
    <dgm:pt modelId="{38289BF1-F068-4617-9155-05B6622372B8}" type="sibTrans" cxnId="{D60BC3FF-DC67-4604-8F90-CBBBE643480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66213E4-87EF-CA4C-8678-BBD7B92765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/>
            <a:t>Optimization</a:t>
          </a:r>
          <a:endParaRPr lang="zh-CN" altLang="en-US" dirty="0"/>
        </a:p>
      </dgm:t>
    </dgm:pt>
    <dgm:pt modelId="{B10C9299-BBD9-1F4F-BCBC-D4B63D74423A}" type="parTrans" cxnId="{5B21E6E8-D4CE-664D-8A0C-F937DCC194F1}">
      <dgm:prSet/>
      <dgm:spPr/>
      <dgm:t>
        <a:bodyPr/>
        <a:lstStyle/>
        <a:p>
          <a:endParaRPr lang="zh-CN" altLang="en-US"/>
        </a:p>
      </dgm:t>
    </dgm:pt>
    <dgm:pt modelId="{75547156-977F-E741-BE4F-2AEF7953C4CF}" type="sibTrans" cxnId="{5B21E6E8-D4CE-664D-8A0C-F937DCC194F1}">
      <dgm:prSet/>
      <dgm:spPr/>
      <dgm:t>
        <a:bodyPr/>
        <a:lstStyle/>
        <a:p>
          <a:endParaRPr lang="zh-CN" altLang="en-US"/>
        </a:p>
      </dgm:t>
    </dgm:pt>
    <dgm:pt modelId="{F95AFF0F-5A65-6B44-B425-FC6F2C92D840}" type="pres">
      <dgm:prSet presAssocID="{ED897DC8-82E1-4FC1-9D47-B237038CBC1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40F720B-6ACA-C746-BBE0-F70489B8D8C8}" type="pres">
      <dgm:prSet presAssocID="{CC923B1C-34AA-48B1-9AFF-D15F51CE9E39}" presName="hierRoot1" presStyleCnt="0"/>
      <dgm:spPr/>
    </dgm:pt>
    <dgm:pt modelId="{711E7A72-288E-0244-B1F6-D1251CEDC591}" type="pres">
      <dgm:prSet presAssocID="{CC923B1C-34AA-48B1-9AFF-D15F51CE9E39}" presName="composite" presStyleCnt="0"/>
      <dgm:spPr/>
    </dgm:pt>
    <dgm:pt modelId="{E748E3D6-AE5B-AF4D-BC38-3F3AF725F7BE}" type="pres">
      <dgm:prSet presAssocID="{CC923B1C-34AA-48B1-9AFF-D15F51CE9E39}" presName="background" presStyleLbl="node0" presStyleIdx="0" presStyleCnt="4"/>
      <dgm:spPr/>
    </dgm:pt>
    <dgm:pt modelId="{91011A68-1379-E449-87F4-3AFAAC9118F8}" type="pres">
      <dgm:prSet presAssocID="{CC923B1C-34AA-48B1-9AFF-D15F51CE9E39}" presName="text" presStyleLbl="fgAcc0" presStyleIdx="0" presStyleCnt="4">
        <dgm:presLayoutVars>
          <dgm:chPref val="3"/>
        </dgm:presLayoutVars>
      </dgm:prSet>
      <dgm:spPr/>
    </dgm:pt>
    <dgm:pt modelId="{80511F33-9CAC-B84F-B272-976AD7FDA5C9}" type="pres">
      <dgm:prSet presAssocID="{CC923B1C-34AA-48B1-9AFF-D15F51CE9E39}" presName="hierChild2" presStyleCnt="0"/>
      <dgm:spPr/>
    </dgm:pt>
    <dgm:pt modelId="{14010F5D-46B2-584E-8E7F-A0046557EE24}" type="pres">
      <dgm:prSet presAssocID="{EFD5C9DD-1151-4B92-B8D1-2442B730FB7F}" presName="hierRoot1" presStyleCnt="0"/>
      <dgm:spPr/>
    </dgm:pt>
    <dgm:pt modelId="{3D096CA0-F285-454A-ADD9-D4359662DF89}" type="pres">
      <dgm:prSet presAssocID="{EFD5C9DD-1151-4B92-B8D1-2442B730FB7F}" presName="composite" presStyleCnt="0"/>
      <dgm:spPr/>
    </dgm:pt>
    <dgm:pt modelId="{8FA22FE0-84DC-E54E-8089-F9F2175C1615}" type="pres">
      <dgm:prSet presAssocID="{EFD5C9DD-1151-4B92-B8D1-2442B730FB7F}" presName="background" presStyleLbl="node0" presStyleIdx="1" presStyleCnt="4"/>
      <dgm:spPr/>
    </dgm:pt>
    <dgm:pt modelId="{1FF9D458-BE5D-EB4F-9751-21705037BA2F}" type="pres">
      <dgm:prSet presAssocID="{EFD5C9DD-1151-4B92-B8D1-2442B730FB7F}" presName="text" presStyleLbl="fgAcc0" presStyleIdx="1" presStyleCnt="4">
        <dgm:presLayoutVars>
          <dgm:chPref val="3"/>
        </dgm:presLayoutVars>
      </dgm:prSet>
      <dgm:spPr/>
    </dgm:pt>
    <dgm:pt modelId="{7BBBCB44-2BE6-F44F-97FB-40697EAFE413}" type="pres">
      <dgm:prSet presAssocID="{EFD5C9DD-1151-4B92-B8D1-2442B730FB7F}" presName="hierChild2" presStyleCnt="0"/>
      <dgm:spPr/>
    </dgm:pt>
    <dgm:pt modelId="{48301A13-19F7-D641-8519-E5999B5380B6}" type="pres">
      <dgm:prSet presAssocID="{4F9EE7DF-0548-4948-A5B1-3A9359D208F9}" presName="hierRoot1" presStyleCnt="0"/>
      <dgm:spPr/>
    </dgm:pt>
    <dgm:pt modelId="{FE27E2E3-D6A5-054C-90B8-F08D9A61F7B8}" type="pres">
      <dgm:prSet presAssocID="{4F9EE7DF-0548-4948-A5B1-3A9359D208F9}" presName="composite" presStyleCnt="0"/>
      <dgm:spPr/>
    </dgm:pt>
    <dgm:pt modelId="{000E9F6B-F73D-9C4D-9126-421F189AFB47}" type="pres">
      <dgm:prSet presAssocID="{4F9EE7DF-0548-4948-A5B1-3A9359D208F9}" presName="background" presStyleLbl="node0" presStyleIdx="2" presStyleCnt="4"/>
      <dgm:spPr/>
    </dgm:pt>
    <dgm:pt modelId="{3CA53CBB-07DA-0848-8061-78BB9F05E246}" type="pres">
      <dgm:prSet presAssocID="{4F9EE7DF-0548-4948-A5B1-3A9359D208F9}" presName="text" presStyleLbl="fgAcc0" presStyleIdx="2" presStyleCnt="4">
        <dgm:presLayoutVars>
          <dgm:chPref val="3"/>
        </dgm:presLayoutVars>
      </dgm:prSet>
      <dgm:spPr/>
    </dgm:pt>
    <dgm:pt modelId="{CEC9D0CE-59ED-624A-B472-B2E6361E3BBE}" type="pres">
      <dgm:prSet presAssocID="{4F9EE7DF-0548-4948-A5B1-3A9359D208F9}" presName="hierChild2" presStyleCnt="0"/>
      <dgm:spPr/>
    </dgm:pt>
    <dgm:pt modelId="{90D34493-0111-8144-9FDD-9ACD6C6973CA}" type="pres">
      <dgm:prSet presAssocID="{366213E4-87EF-CA4C-8678-BBD7B9276517}" presName="hierRoot1" presStyleCnt="0"/>
      <dgm:spPr/>
    </dgm:pt>
    <dgm:pt modelId="{80F319E5-6AA4-8040-81B0-988F0AD841E6}" type="pres">
      <dgm:prSet presAssocID="{366213E4-87EF-CA4C-8678-BBD7B9276517}" presName="composite" presStyleCnt="0"/>
      <dgm:spPr/>
    </dgm:pt>
    <dgm:pt modelId="{3D688C53-33CF-1A4F-B0F1-CDF75CD0F248}" type="pres">
      <dgm:prSet presAssocID="{366213E4-87EF-CA4C-8678-BBD7B9276517}" presName="background" presStyleLbl="node0" presStyleIdx="3" presStyleCnt="4"/>
      <dgm:spPr/>
    </dgm:pt>
    <dgm:pt modelId="{DDCE10F4-1116-E948-8AA1-0A1689AB822A}" type="pres">
      <dgm:prSet presAssocID="{366213E4-87EF-CA4C-8678-BBD7B9276517}" presName="text" presStyleLbl="fgAcc0" presStyleIdx="3" presStyleCnt="4">
        <dgm:presLayoutVars>
          <dgm:chPref val="3"/>
        </dgm:presLayoutVars>
      </dgm:prSet>
      <dgm:spPr/>
    </dgm:pt>
    <dgm:pt modelId="{C091B70A-95F4-014F-9E4C-EC24467C39E6}" type="pres">
      <dgm:prSet presAssocID="{366213E4-87EF-CA4C-8678-BBD7B9276517}" presName="hierChild2" presStyleCnt="0"/>
      <dgm:spPr/>
    </dgm:pt>
  </dgm:ptLst>
  <dgm:cxnLst>
    <dgm:cxn modelId="{D102E40C-6F70-43D3-A86E-B13E27260CC1}" srcId="{ED897DC8-82E1-4FC1-9D47-B237038CBC19}" destId="{CC923B1C-34AA-48B1-9AFF-D15F51CE9E39}" srcOrd="0" destOrd="0" parTransId="{7FB5036A-0439-456B-B87A-E3631D3399A0}" sibTransId="{6FCA6F49-375F-4BBF-B8CF-7C9F2B43AEE2}"/>
    <dgm:cxn modelId="{F69BDF2D-C8E6-1745-8646-F9A077032779}" type="presOf" srcId="{CC923B1C-34AA-48B1-9AFF-D15F51CE9E39}" destId="{91011A68-1379-E449-87F4-3AFAAC9118F8}" srcOrd="0" destOrd="0" presId="urn:microsoft.com/office/officeart/2005/8/layout/hierarchy1"/>
    <dgm:cxn modelId="{C907BDAB-1735-D14A-9868-E44DABDD77C8}" type="presOf" srcId="{4F9EE7DF-0548-4948-A5B1-3A9359D208F9}" destId="{3CA53CBB-07DA-0848-8061-78BB9F05E246}" srcOrd="0" destOrd="0" presId="urn:microsoft.com/office/officeart/2005/8/layout/hierarchy1"/>
    <dgm:cxn modelId="{A555B5BA-47B7-5C48-8E0C-10496F0C43ED}" type="presOf" srcId="{366213E4-87EF-CA4C-8678-BBD7B9276517}" destId="{DDCE10F4-1116-E948-8AA1-0A1689AB822A}" srcOrd="0" destOrd="0" presId="urn:microsoft.com/office/officeart/2005/8/layout/hierarchy1"/>
    <dgm:cxn modelId="{552406D9-7D23-4C88-BB07-BC7992A46CFC}" srcId="{ED897DC8-82E1-4FC1-9D47-B237038CBC19}" destId="{EFD5C9DD-1151-4B92-B8D1-2442B730FB7F}" srcOrd="1" destOrd="0" parTransId="{3BE8FF40-E9B7-48CE-AAC1-5AA1E501390D}" sibTransId="{38309939-960D-4DB0-B0D8-05D7970DDBEF}"/>
    <dgm:cxn modelId="{5B21E6E8-D4CE-664D-8A0C-F937DCC194F1}" srcId="{ED897DC8-82E1-4FC1-9D47-B237038CBC19}" destId="{366213E4-87EF-CA4C-8678-BBD7B9276517}" srcOrd="3" destOrd="0" parTransId="{B10C9299-BBD9-1F4F-BCBC-D4B63D74423A}" sibTransId="{75547156-977F-E741-BE4F-2AEF7953C4CF}"/>
    <dgm:cxn modelId="{964AA3EE-9F72-9F4E-8C6A-16BA15C80C58}" type="presOf" srcId="{ED897DC8-82E1-4FC1-9D47-B237038CBC19}" destId="{F95AFF0F-5A65-6B44-B425-FC6F2C92D840}" srcOrd="0" destOrd="0" presId="urn:microsoft.com/office/officeart/2005/8/layout/hierarchy1"/>
    <dgm:cxn modelId="{8DE9B0F1-9948-894F-82DE-7A866F5B3CE9}" type="presOf" srcId="{EFD5C9DD-1151-4B92-B8D1-2442B730FB7F}" destId="{1FF9D458-BE5D-EB4F-9751-21705037BA2F}" srcOrd="0" destOrd="0" presId="urn:microsoft.com/office/officeart/2005/8/layout/hierarchy1"/>
    <dgm:cxn modelId="{D60BC3FF-DC67-4604-8F90-CBBBE6434805}" srcId="{ED897DC8-82E1-4FC1-9D47-B237038CBC19}" destId="{4F9EE7DF-0548-4948-A5B1-3A9359D208F9}" srcOrd="2" destOrd="0" parTransId="{EB8C8739-0C6D-4025-ACAE-F3C3A35E3A06}" sibTransId="{38289BF1-F068-4617-9155-05B6622372B8}"/>
    <dgm:cxn modelId="{3E77E51D-0C68-7F41-BDD4-2F1E7C87B7C7}" type="presParOf" srcId="{F95AFF0F-5A65-6B44-B425-FC6F2C92D840}" destId="{740F720B-6ACA-C746-BBE0-F70489B8D8C8}" srcOrd="0" destOrd="0" presId="urn:microsoft.com/office/officeart/2005/8/layout/hierarchy1"/>
    <dgm:cxn modelId="{A1468D7D-C882-294E-86C5-E5341A684744}" type="presParOf" srcId="{740F720B-6ACA-C746-BBE0-F70489B8D8C8}" destId="{711E7A72-288E-0244-B1F6-D1251CEDC591}" srcOrd="0" destOrd="0" presId="urn:microsoft.com/office/officeart/2005/8/layout/hierarchy1"/>
    <dgm:cxn modelId="{9B5C47A5-9811-5A4B-A80C-4F88B805BF07}" type="presParOf" srcId="{711E7A72-288E-0244-B1F6-D1251CEDC591}" destId="{E748E3D6-AE5B-AF4D-BC38-3F3AF725F7BE}" srcOrd="0" destOrd="0" presId="urn:microsoft.com/office/officeart/2005/8/layout/hierarchy1"/>
    <dgm:cxn modelId="{64FC1E8A-78C3-7E45-9E38-73D0893558CD}" type="presParOf" srcId="{711E7A72-288E-0244-B1F6-D1251CEDC591}" destId="{91011A68-1379-E449-87F4-3AFAAC9118F8}" srcOrd="1" destOrd="0" presId="urn:microsoft.com/office/officeart/2005/8/layout/hierarchy1"/>
    <dgm:cxn modelId="{6D7B8932-A11D-DE45-9AC8-5AFD21BEAA54}" type="presParOf" srcId="{740F720B-6ACA-C746-BBE0-F70489B8D8C8}" destId="{80511F33-9CAC-B84F-B272-976AD7FDA5C9}" srcOrd="1" destOrd="0" presId="urn:microsoft.com/office/officeart/2005/8/layout/hierarchy1"/>
    <dgm:cxn modelId="{F959F296-49AE-DF46-A4F2-64207CE68CD4}" type="presParOf" srcId="{F95AFF0F-5A65-6B44-B425-FC6F2C92D840}" destId="{14010F5D-46B2-584E-8E7F-A0046557EE24}" srcOrd="1" destOrd="0" presId="urn:microsoft.com/office/officeart/2005/8/layout/hierarchy1"/>
    <dgm:cxn modelId="{C495799B-D475-CD42-93C9-BA2E0B3CD8D2}" type="presParOf" srcId="{14010F5D-46B2-584E-8E7F-A0046557EE24}" destId="{3D096CA0-F285-454A-ADD9-D4359662DF89}" srcOrd="0" destOrd="0" presId="urn:microsoft.com/office/officeart/2005/8/layout/hierarchy1"/>
    <dgm:cxn modelId="{2E88B908-2A6B-A347-A808-C6560121E18A}" type="presParOf" srcId="{3D096CA0-F285-454A-ADD9-D4359662DF89}" destId="{8FA22FE0-84DC-E54E-8089-F9F2175C1615}" srcOrd="0" destOrd="0" presId="urn:microsoft.com/office/officeart/2005/8/layout/hierarchy1"/>
    <dgm:cxn modelId="{D55E7A84-52AD-734D-8DEA-AEC979D25147}" type="presParOf" srcId="{3D096CA0-F285-454A-ADD9-D4359662DF89}" destId="{1FF9D458-BE5D-EB4F-9751-21705037BA2F}" srcOrd="1" destOrd="0" presId="urn:microsoft.com/office/officeart/2005/8/layout/hierarchy1"/>
    <dgm:cxn modelId="{6858D922-5212-1F4E-B8F0-745CBFE1464D}" type="presParOf" srcId="{14010F5D-46B2-584E-8E7F-A0046557EE24}" destId="{7BBBCB44-2BE6-F44F-97FB-40697EAFE413}" srcOrd="1" destOrd="0" presId="urn:microsoft.com/office/officeart/2005/8/layout/hierarchy1"/>
    <dgm:cxn modelId="{F5DC0EFB-FCA3-6743-91F1-DFC30591E631}" type="presParOf" srcId="{F95AFF0F-5A65-6B44-B425-FC6F2C92D840}" destId="{48301A13-19F7-D641-8519-E5999B5380B6}" srcOrd="2" destOrd="0" presId="urn:microsoft.com/office/officeart/2005/8/layout/hierarchy1"/>
    <dgm:cxn modelId="{AEE034EA-91A9-0D43-912D-8E4555D4AC0B}" type="presParOf" srcId="{48301A13-19F7-D641-8519-E5999B5380B6}" destId="{FE27E2E3-D6A5-054C-90B8-F08D9A61F7B8}" srcOrd="0" destOrd="0" presId="urn:microsoft.com/office/officeart/2005/8/layout/hierarchy1"/>
    <dgm:cxn modelId="{262701A3-0DA1-AE48-A9ED-D2F2B71D4BB0}" type="presParOf" srcId="{FE27E2E3-D6A5-054C-90B8-F08D9A61F7B8}" destId="{000E9F6B-F73D-9C4D-9126-421F189AFB47}" srcOrd="0" destOrd="0" presId="urn:microsoft.com/office/officeart/2005/8/layout/hierarchy1"/>
    <dgm:cxn modelId="{82851E5C-1714-0746-9010-11A16FB2348C}" type="presParOf" srcId="{FE27E2E3-D6A5-054C-90B8-F08D9A61F7B8}" destId="{3CA53CBB-07DA-0848-8061-78BB9F05E246}" srcOrd="1" destOrd="0" presId="urn:microsoft.com/office/officeart/2005/8/layout/hierarchy1"/>
    <dgm:cxn modelId="{953E5D12-164C-A448-B933-69755EC36912}" type="presParOf" srcId="{48301A13-19F7-D641-8519-E5999B5380B6}" destId="{CEC9D0CE-59ED-624A-B472-B2E6361E3BBE}" srcOrd="1" destOrd="0" presId="urn:microsoft.com/office/officeart/2005/8/layout/hierarchy1"/>
    <dgm:cxn modelId="{CAE8CF66-EF2F-5B4C-B6E2-8FFD63E28BA5}" type="presParOf" srcId="{F95AFF0F-5A65-6B44-B425-FC6F2C92D840}" destId="{90D34493-0111-8144-9FDD-9ACD6C6973CA}" srcOrd="3" destOrd="0" presId="urn:microsoft.com/office/officeart/2005/8/layout/hierarchy1"/>
    <dgm:cxn modelId="{0382E8A6-285E-C849-AD85-C7B9C9F438EF}" type="presParOf" srcId="{90D34493-0111-8144-9FDD-9ACD6C6973CA}" destId="{80F319E5-6AA4-8040-81B0-988F0AD841E6}" srcOrd="0" destOrd="0" presId="urn:microsoft.com/office/officeart/2005/8/layout/hierarchy1"/>
    <dgm:cxn modelId="{B9B6D052-6F27-9F40-9335-8BD4941D99EB}" type="presParOf" srcId="{80F319E5-6AA4-8040-81B0-988F0AD841E6}" destId="{3D688C53-33CF-1A4F-B0F1-CDF75CD0F248}" srcOrd="0" destOrd="0" presId="urn:microsoft.com/office/officeart/2005/8/layout/hierarchy1"/>
    <dgm:cxn modelId="{4ECAAD52-A8B2-C84F-982E-3971441C4078}" type="presParOf" srcId="{80F319E5-6AA4-8040-81B0-988F0AD841E6}" destId="{DDCE10F4-1116-E948-8AA1-0A1689AB822A}" srcOrd="1" destOrd="0" presId="urn:microsoft.com/office/officeart/2005/8/layout/hierarchy1"/>
    <dgm:cxn modelId="{577D67E8-6337-9F4D-8A97-14F657AFF448}" type="presParOf" srcId="{90D34493-0111-8144-9FDD-9ACD6C6973CA}" destId="{C091B70A-95F4-014F-9E4C-EC24467C39E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D897DC8-82E1-4FC1-9D47-B237038CBC19}" type="doc">
      <dgm:prSet loTypeId="urn:microsoft.com/office/officeart/2005/8/layout/hierarchy1" loCatId="hierarchy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923B1C-34AA-48B1-9AFF-D15F51CE9E3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>
              <a:solidFill>
                <a:schemeClr val="tx1"/>
              </a:solidFill>
            </a:rPr>
            <a:t>Auto Differential</a:t>
          </a:r>
          <a:endParaRPr lang="en-US" dirty="0">
            <a:solidFill>
              <a:schemeClr val="tx1"/>
            </a:solidFill>
          </a:endParaRPr>
        </a:p>
      </dgm:t>
    </dgm:pt>
    <dgm:pt modelId="{7FB5036A-0439-456B-B87A-E3631D3399A0}" type="parTrans" cxnId="{D102E40C-6F70-43D3-A86E-B13E27260CC1}">
      <dgm:prSet/>
      <dgm:spPr/>
      <dgm:t>
        <a:bodyPr/>
        <a:lstStyle/>
        <a:p>
          <a:endParaRPr lang="en-US"/>
        </a:p>
      </dgm:t>
    </dgm:pt>
    <dgm:pt modelId="{6FCA6F49-375F-4BBF-B8CF-7C9F2B43AEE2}" type="sibTrans" cxnId="{D102E40C-6F70-43D3-A86E-B13E27260C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FD5C9DD-1151-4B92-B8D1-2442B730FB7F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 err="1"/>
            <a:t>Pytorch</a:t>
          </a:r>
          <a:endParaRPr lang="en-US" dirty="0"/>
        </a:p>
      </dgm:t>
    </dgm:pt>
    <dgm:pt modelId="{3BE8FF40-E9B7-48CE-AAC1-5AA1E501390D}" type="parTrans" cxnId="{552406D9-7D23-4C88-BB07-BC7992A46CFC}">
      <dgm:prSet/>
      <dgm:spPr/>
      <dgm:t>
        <a:bodyPr/>
        <a:lstStyle/>
        <a:p>
          <a:endParaRPr lang="en-US"/>
        </a:p>
      </dgm:t>
    </dgm:pt>
    <dgm:pt modelId="{38309939-960D-4DB0-B0D8-05D7970DDBEF}" type="sibTrans" cxnId="{552406D9-7D23-4C88-BB07-BC7992A46C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9EE7DF-0548-4948-A5B1-3A9359D208F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>
              <a:solidFill>
                <a:schemeClr val="tx1"/>
              </a:solidFill>
            </a:rPr>
            <a:t>An Example</a:t>
          </a:r>
          <a:endParaRPr lang="en-US" dirty="0">
            <a:solidFill>
              <a:schemeClr val="tx1"/>
            </a:solidFill>
          </a:endParaRPr>
        </a:p>
      </dgm:t>
    </dgm:pt>
    <dgm:pt modelId="{EB8C8739-0C6D-4025-ACAE-F3C3A35E3A06}" type="parTrans" cxnId="{D60BC3FF-DC67-4604-8F90-CBBBE6434805}">
      <dgm:prSet/>
      <dgm:spPr/>
      <dgm:t>
        <a:bodyPr/>
        <a:lstStyle/>
        <a:p>
          <a:endParaRPr lang="en-US"/>
        </a:p>
      </dgm:t>
    </dgm:pt>
    <dgm:pt modelId="{38289BF1-F068-4617-9155-05B6622372B8}" type="sibTrans" cxnId="{D60BC3FF-DC67-4604-8F90-CBBBE643480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66213E4-87EF-CA4C-8678-BBD7B92765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>
              <a:solidFill>
                <a:srgbClr val="FF0000"/>
              </a:solidFill>
            </a:rPr>
            <a:t>Optimization</a:t>
          </a:r>
          <a:endParaRPr lang="zh-CN" altLang="en-US" dirty="0">
            <a:solidFill>
              <a:srgbClr val="FF0000"/>
            </a:solidFill>
          </a:endParaRPr>
        </a:p>
      </dgm:t>
    </dgm:pt>
    <dgm:pt modelId="{B10C9299-BBD9-1F4F-BCBC-D4B63D74423A}" type="parTrans" cxnId="{5B21E6E8-D4CE-664D-8A0C-F937DCC194F1}">
      <dgm:prSet/>
      <dgm:spPr/>
      <dgm:t>
        <a:bodyPr/>
        <a:lstStyle/>
        <a:p>
          <a:endParaRPr lang="zh-CN" altLang="en-US"/>
        </a:p>
      </dgm:t>
    </dgm:pt>
    <dgm:pt modelId="{75547156-977F-E741-BE4F-2AEF7953C4CF}" type="sibTrans" cxnId="{5B21E6E8-D4CE-664D-8A0C-F937DCC194F1}">
      <dgm:prSet/>
      <dgm:spPr/>
      <dgm:t>
        <a:bodyPr/>
        <a:lstStyle/>
        <a:p>
          <a:endParaRPr lang="zh-CN" altLang="en-US"/>
        </a:p>
      </dgm:t>
    </dgm:pt>
    <dgm:pt modelId="{F95AFF0F-5A65-6B44-B425-FC6F2C92D840}" type="pres">
      <dgm:prSet presAssocID="{ED897DC8-82E1-4FC1-9D47-B237038CBC1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40F720B-6ACA-C746-BBE0-F70489B8D8C8}" type="pres">
      <dgm:prSet presAssocID="{CC923B1C-34AA-48B1-9AFF-D15F51CE9E39}" presName="hierRoot1" presStyleCnt="0"/>
      <dgm:spPr/>
    </dgm:pt>
    <dgm:pt modelId="{711E7A72-288E-0244-B1F6-D1251CEDC591}" type="pres">
      <dgm:prSet presAssocID="{CC923B1C-34AA-48B1-9AFF-D15F51CE9E39}" presName="composite" presStyleCnt="0"/>
      <dgm:spPr/>
    </dgm:pt>
    <dgm:pt modelId="{E748E3D6-AE5B-AF4D-BC38-3F3AF725F7BE}" type="pres">
      <dgm:prSet presAssocID="{CC923B1C-34AA-48B1-9AFF-D15F51CE9E39}" presName="background" presStyleLbl="node0" presStyleIdx="0" presStyleCnt="4"/>
      <dgm:spPr/>
    </dgm:pt>
    <dgm:pt modelId="{91011A68-1379-E449-87F4-3AFAAC9118F8}" type="pres">
      <dgm:prSet presAssocID="{CC923B1C-34AA-48B1-9AFF-D15F51CE9E39}" presName="text" presStyleLbl="fgAcc0" presStyleIdx="0" presStyleCnt="4">
        <dgm:presLayoutVars>
          <dgm:chPref val="3"/>
        </dgm:presLayoutVars>
      </dgm:prSet>
      <dgm:spPr/>
    </dgm:pt>
    <dgm:pt modelId="{80511F33-9CAC-B84F-B272-976AD7FDA5C9}" type="pres">
      <dgm:prSet presAssocID="{CC923B1C-34AA-48B1-9AFF-D15F51CE9E39}" presName="hierChild2" presStyleCnt="0"/>
      <dgm:spPr/>
    </dgm:pt>
    <dgm:pt modelId="{14010F5D-46B2-584E-8E7F-A0046557EE24}" type="pres">
      <dgm:prSet presAssocID="{EFD5C9DD-1151-4B92-B8D1-2442B730FB7F}" presName="hierRoot1" presStyleCnt="0"/>
      <dgm:spPr/>
    </dgm:pt>
    <dgm:pt modelId="{3D096CA0-F285-454A-ADD9-D4359662DF89}" type="pres">
      <dgm:prSet presAssocID="{EFD5C9DD-1151-4B92-B8D1-2442B730FB7F}" presName="composite" presStyleCnt="0"/>
      <dgm:spPr/>
    </dgm:pt>
    <dgm:pt modelId="{8FA22FE0-84DC-E54E-8089-F9F2175C1615}" type="pres">
      <dgm:prSet presAssocID="{EFD5C9DD-1151-4B92-B8D1-2442B730FB7F}" presName="background" presStyleLbl="node0" presStyleIdx="1" presStyleCnt="4"/>
      <dgm:spPr/>
    </dgm:pt>
    <dgm:pt modelId="{1FF9D458-BE5D-EB4F-9751-21705037BA2F}" type="pres">
      <dgm:prSet presAssocID="{EFD5C9DD-1151-4B92-B8D1-2442B730FB7F}" presName="text" presStyleLbl="fgAcc0" presStyleIdx="1" presStyleCnt="4">
        <dgm:presLayoutVars>
          <dgm:chPref val="3"/>
        </dgm:presLayoutVars>
      </dgm:prSet>
      <dgm:spPr/>
    </dgm:pt>
    <dgm:pt modelId="{7BBBCB44-2BE6-F44F-97FB-40697EAFE413}" type="pres">
      <dgm:prSet presAssocID="{EFD5C9DD-1151-4B92-B8D1-2442B730FB7F}" presName="hierChild2" presStyleCnt="0"/>
      <dgm:spPr/>
    </dgm:pt>
    <dgm:pt modelId="{48301A13-19F7-D641-8519-E5999B5380B6}" type="pres">
      <dgm:prSet presAssocID="{4F9EE7DF-0548-4948-A5B1-3A9359D208F9}" presName="hierRoot1" presStyleCnt="0"/>
      <dgm:spPr/>
    </dgm:pt>
    <dgm:pt modelId="{FE27E2E3-D6A5-054C-90B8-F08D9A61F7B8}" type="pres">
      <dgm:prSet presAssocID="{4F9EE7DF-0548-4948-A5B1-3A9359D208F9}" presName="composite" presStyleCnt="0"/>
      <dgm:spPr/>
    </dgm:pt>
    <dgm:pt modelId="{000E9F6B-F73D-9C4D-9126-421F189AFB47}" type="pres">
      <dgm:prSet presAssocID="{4F9EE7DF-0548-4948-A5B1-3A9359D208F9}" presName="background" presStyleLbl="node0" presStyleIdx="2" presStyleCnt="4"/>
      <dgm:spPr/>
    </dgm:pt>
    <dgm:pt modelId="{3CA53CBB-07DA-0848-8061-78BB9F05E246}" type="pres">
      <dgm:prSet presAssocID="{4F9EE7DF-0548-4948-A5B1-3A9359D208F9}" presName="text" presStyleLbl="fgAcc0" presStyleIdx="2" presStyleCnt="4">
        <dgm:presLayoutVars>
          <dgm:chPref val="3"/>
        </dgm:presLayoutVars>
      </dgm:prSet>
      <dgm:spPr/>
    </dgm:pt>
    <dgm:pt modelId="{CEC9D0CE-59ED-624A-B472-B2E6361E3BBE}" type="pres">
      <dgm:prSet presAssocID="{4F9EE7DF-0548-4948-A5B1-3A9359D208F9}" presName="hierChild2" presStyleCnt="0"/>
      <dgm:spPr/>
    </dgm:pt>
    <dgm:pt modelId="{90D34493-0111-8144-9FDD-9ACD6C6973CA}" type="pres">
      <dgm:prSet presAssocID="{366213E4-87EF-CA4C-8678-BBD7B9276517}" presName="hierRoot1" presStyleCnt="0"/>
      <dgm:spPr/>
    </dgm:pt>
    <dgm:pt modelId="{80F319E5-6AA4-8040-81B0-988F0AD841E6}" type="pres">
      <dgm:prSet presAssocID="{366213E4-87EF-CA4C-8678-BBD7B9276517}" presName="composite" presStyleCnt="0"/>
      <dgm:spPr/>
    </dgm:pt>
    <dgm:pt modelId="{3D688C53-33CF-1A4F-B0F1-CDF75CD0F248}" type="pres">
      <dgm:prSet presAssocID="{366213E4-87EF-CA4C-8678-BBD7B9276517}" presName="background" presStyleLbl="node0" presStyleIdx="3" presStyleCnt="4"/>
      <dgm:spPr/>
    </dgm:pt>
    <dgm:pt modelId="{DDCE10F4-1116-E948-8AA1-0A1689AB822A}" type="pres">
      <dgm:prSet presAssocID="{366213E4-87EF-CA4C-8678-BBD7B9276517}" presName="text" presStyleLbl="fgAcc0" presStyleIdx="3" presStyleCnt="4">
        <dgm:presLayoutVars>
          <dgm:chPref val="3"/>
        </dgm:presLayoutVars>
      </dgm:prSet>
      <dgm:spPr/>
    </dgm:pt>
    <dgm:pt modelId="{C091B70A-95F4-014F-9E4C-EC24467C39E6}" type="pres">
      <dgm:prSet presAssocID="{366213E4-87EF-CA4C-8678-BBD7B9276517}" presName="hierChild2" presStyleCnt="0"/>
      <dgm:spPr/>
    </dgm:pt>
  </dgm:ptLst>
  <dgm:cxnLst>
    <dgm:cxn modelId="{D102E40C-6F70-43D3-A86E-B13E27260CC1}" srcId="{ED897DC8-82E1-4FC1-9D47-B237038CBC19}" destId="{CC923B1C-34AA-48B1-9AFF-D15F51CE9E39}" srcOrd="0" destOrd="0" parTransId="{7FB5036A-0439-456B-B87A-E3631D3399A0}" sibTransId="{6FCA6F49-375F-4BBF-B8CF-7C9F2B43AEE2}"/>
    <dgm:cxn modelId="{F69BDF2D-C8E6-1745-8646-F9A077032779}" type="presOf" srcId="{CC923B1C-34AA-48B1-9AFF-D15F51CE9E39}" destId="{91011A68-1379-E449-87F4-3AFAAC9118F8}" srcOrd="0" destOrd="0" presId="urn:microsoft.com/office/officeart/2005/8/layout/hierarchy1"/>
    <dgm:cxn modelId="{C907BDAB-1735-D14A-9868-E44DABDD77C8}" type="presOf" srcId="{4F9EE7DF-0548-4948-A5B1-3A9359D208F9}" destId="{3CA53CBB-07DA-0848-8061-78BB9F05E246}" srcOrd="0" destOrd="0" presId="urn:microsoft.com/office/officeart/2005/8/layout/hierarchy1"/>
    <dgm:cxn modelId="{A555B5BA-47B7-5C48-8E0C-10496F0C43ED}" type="presOf" srcId="{366213E4-87EF-CA4C-8678-BBD7B9276517}" destId="{DDCE10F4-1116-E948-8AA1-0A1689AB822A}" srcOrd="0" destOrd="0" presId="urn:microsoft.com/office/officeart/2005/8/layout/hierarchy1"/>
    <dgm:cxn modelId="{552406D9-7D23-4C88-BB07-BC7992A46CFC}" srcId="{ED897DC8-82E1-4FC1-9D47-B237038CBC19}" destId="{EFD5C9DD-1151-4B92-B8D1-2442B730FB7F}" srcOrd="1" destOrd="0" parTransId="{3BE8FF40-E9B7-48CE-AAC1-5AA1E501390D}" sibTransId="{38309939-960D-4DB0-B0D8-05D7970DDBEF}"/>
    <dgm:cxn modelId="{5B21E6E8-D4CE-664D-8A0C-F937DCC194F1}" srcId="{ED897DC8-82E1-4FC1-9D47-B237038CBC19}" destId="{366213E4-87EF-CA4C-8678-BBD7B9276517}" srcOrd="3" destOrd="0" parTransId="{B10C9299-BBD9-1F4F-BCBC-D4B63D74423A}" sibTransId="{75547156-977F-E741-BE4F-2AEF7953C4CF}"/>
    <dgm:cxn modelId="{964AA3EE-9F72-9F4E-8C6A-16BA15C80C58}" type="presOf" srcId="{ED897DC8-82E1-4FC1-9D47-B237038CBC19}" destId="{F95AFF0F-5A65-6B44-B425-FC6F2C92D840}" srcOrd="0" destOrd="0" presId="urn:microsoft.com/office/officeart/2005/8/layout/hierarchy1"/>
    <dgm:cxn modelId="{8DE9B0F1-9948-894F-82DE-7A866F5B3CE9}" type="presOf" srcId="{EFD5C9DD-1151-4B92-B8D1-2442B730FB7F}" destId="{1FF9D458-BE5D-EB4F-9751-21705037BA2F}" srcOrd="0" destOrd="0" presId="urn:microsoft.com/office/officeart/2005/8/layout/hierarchy1"/>
    <dgm:cxn modelId="{D60BC3FF-DC67-4604-8F90-CBBBE6434805}" srcId="{ED897DC8-82E1-4FC1-9D47-B237038CBC19}" destId="{4F9EE7DF-0548-4948-A5B1-3A9359D208F9}" srcOrd="2" destOrd="0" parTransId="{EB8C8739-0C6D-4025-ACAE-F3C3A35E3A06}" sibTransId="{38289BF1-F068-4617-9155-05B6622372B8}"/>
    <dgm:cxn modelId="{3E77E51D-0C68-7F41-BDD4-2F1E7C87B7C7}" type="presParOf" srcId="{F95AFF0F-5A65-6B44-B425-FC6F2C92D840}" destId="{740F720B-6ACA-C746-BBE0-F70489B8D8C8}" srcOrd="0" destOrd="0" presId="urn:microsoft.com/office/officeart/2005/8/layout/hierarchy1"/>
    <dgm:cxn modelId="{A1468D7D-C882-294E-86C5-E5341A684744}" type="presParOf" srcId="{740F720B-6ACA-C746-BBE0-F70489B8D8C8}" destId="{711E7A72-288E-0244-B1F6-D1251CEDC591}" srcOrd="0" destOrd="0" presId="urn:microsoft.com/office/officeart/2005/8/layout/hierarchy1"/>
    <dgm:cxn modelId="{9B5C47A5-9811-5A4B-A80C-4F88B805BF07}" type="presParOf" srcId="{711E7A72-288E-0244-B1F6-D1251CEDC591}" destId="{E748E3D6-AE5B-AF4D-BC38-3F3AF725F7BE}" srcOrd="0" destOrd="0" presId="urn:microsoft.com/office/officeart/2005/8/layout/hierarchy1"/>
    <dgm:cxn modelId="{64FC1E8A-78C3-7E45-9E38-73D0893558CD}" type="presParOf" srcId="{711E7A72-288E-0244-B1F6-D1251CEDC591}" destId="{91011A68-1379-E449-87F4-3AFAAC9118F8}" srcOrd="1" destOrd="0" presId="urn:microsoft.com/office/officeart/2005/8/layout/hierarchy1"/>
    <dgm:cxn modelId="{6D7B8932-A11D-DE45-9AC8-5AFD21BEAA54}" type="presParOf" srcId="{740F720B-6ACA-C746-BBE0-F70489B8D8C8}" destId="{80511F33-9CAC-B84F-B272-976AD7FDA5C9}" srcOrd="1" destOrd="0" presId="urn:microsoft.com/office/officeart/2005/8/layout/hierarchy1"/>
    <dgm:cxn modelId="{F959F296-49AE-DF46-A4F2-64207CE68CD4}" type="presParOf" srcId="{F95AFF0F-5A65-6B44-B425-FC6F2C92D840}" destId="{14010F5D-46B2-584E-8E7F-A0046557EE24}" srcOrd="1" destOrd="0" presId="urn:microsoft.com/office/officeart/2005/8/layout/hierarchy1"/>
    <dgm:cxn modelId="{C495799B-D475-CD42-93C9-BA2E0B3CD8D2}" type="presParOf" srcId="{14010F5D-46B2-584E-8E7F-A0046557EE24}" destId="{3D096CA0-F285-454A-ADD9-D4359662DF89}" srcOrd="0" destOrd="0" presId="urn:microsoft.com/office/officeart/2005/8/layout/hierarchy1"/>
    <dgm:cxn modelId="{2E88B908-2A6B-A347-A808-C6560121E18A}" type="presParOf" srcId="{3D096CA0-F285-454A-ADD9-D4359662DF89}" destId="{8FA22FE0-84DC-E54E-8089-F9F2175C1615}" srcOrd="0" destOrd="0" presId="urn:microsoft.com/office/officeart/2005/8/layout/hierarchy1"/>
    <dgm:cxn modelId="{D55E7A84-52AD-734D-8DEA-AEC979D25147}" type="presParOf" srcId="{3D096CA0-F285-454A-ADD9-D4359662DF89}" destId="{1FF9D458-BE5D-EB4F-9751-21705037BA2F}" srcOrd="1" destOrd="0" presId="urn:microsoft.com/office/officeart/2005/8/layout/hierarchy1"/>
    <dgm:cxn modelId="{6858D922-5212-1F4E-B8F0-745CBFE1464D}" type="presParOf" srcId="{14010F5D-46B2-584E-8E7F-A0046557EE24}" destId="{7BBBCB44-2BE6-F44F-97FB-40697EAFE413}" srcOrd="1" destOrd="0" presId="urn:microsoft.com/office/officeart/2005/8/layout/hierarchy1"/>
    <dgm:cxn modelId="{F5DC0EFB-FCA3-6743-91F1-DFC30591E631}" type="presParOf" srcId="{F95AFF0F-5A65-6B44-B425-FC6F2C92D840}" destId="{48301A13-19F7-D641-8519-E5999B5380B6}" srcOrd="2" destOrd="0" presId="urn:microsoft.com/office/officeart/2005/8/layout/hierarchy1"/>
    <dgm:cxn modelId="{AEE034EA-91A9-0D43-912D-8E4555D4AC0B}" type="presParOf" srcId="{48301A13-19F7-D641-8519-E5999B5380B6}" destId="{FE27E2E3-D6A5-054C-90B8-F08D9A61F7B8}" srcOrd="0" destOrd="0" presId="urn:microsoft.com/office/officeart/2005/8/layout/hierarchy1"/>
    <dgm:cxn modelId="{262701A3-0DA1-AE48-A9ED-D2F2B71D4BB0}" type="presParOf" srcId="{FE27E2E3-D6A5-054C-90B8-F08D9A61F7B8}" destId="{000E9F6B-F73D-9C4D-9126-421F189AFB47}" srcOrd="0" destOrd="0" presId="urn:microsoft.com/office/officeart/2005/8/layout/hierarchy1"/>
    <dgm:cxn modelId="{82851E5C-1714-0746-9010-11A16FB2348C}" type="presParOf" srcId="{FE27E2E3-D6A5-054C-90B8-F08D9A61F7B8}" destId="{3CA53CBB-07DA-0848-8061-78BB9F05E246}" srcOrd="1" destOrd="0" presId="urn:microsoft.com/office/officeart/2005/8/layout/hierarchy1"/>
    <dgm:cxn modelId="{953E5D12-164C-A448-B933-69755EC36912}" type="presParOf" srcId="{48301A13-19F7-D641-8519-E5999B5380B6}" destId="{CEC9D0CE-59ED-624A-B472-B2E6361E3BBE}" srcOrd="1" destOrd="0" presId="urn:microsoft.com/office/officeart/2005/8/layout/hierarchy1"/>
    <dgm:cxn modelId="{CAE8CF66-EF2F-5B4C-B6E2-8FFD63E28BA5}" type="presParOf" srcId="{F95AFF0F-5A65-6B44-B425-FC6F2C92D840}" destId="{90D34493-0111-8144-9FDD-9ACD6C6973CA}" srcOrd="3" destOrd="0" presId="urn:microsoft.com/office/officeart/2005/8/layout/hierarchy1"/>
    <dgm:cxn modelId="{0382E8A6-285E-C849-AD85-C7B9C9F438EF}" type="presParOf" srcId="{90D34493-0111-8144-9FDD-9ACD6C6973CA}" destId="{80F319E5-6AA4-8040-81B0-988F0AD841E6}" srcOrd="0" destOrd="0" presId="urn:microsoft.com/office/officeart/2005/8/layout/hierarchy1"/>
    <dgm:cxn modelId="{B9B6D052-6F27-9F40-9335-8BD4941D99EB}" type="presParOf" srcId="{80F319E5-6AA4-8040-81B0-988F0AD841E6}" destId="{3D688C53-33CF-1A4F-B0F1-CDF75CD0F248}" srcOrd="0" destOrd="0" presId="urn:microsoft.com/office/officeart/2005/8/layout/hierarchy1"/>
    <dgm:cxn modelId="{4ECAAD52-A8B2-C84F-982E-3971441C4078}" type="presParOf" srcId="{80F319E5-6AA4-8040-81B0-988F0AD841E6}" destId="{DDCE10F4-1116-E948-8AA1-0A1689AB822A}" srcOrd="1" destOrd="0" presId="urn:microsoft.com/office/officeart/2005/8/layout/hierarchy1"/>
    <dgm:cxn modelId="{577D67E8-6337-9F4D-8A97-14F657AFF448}" type="presParOf" srcId="{90D34493-0111-8144-9FDD-9ACD6C6973CA}" destId="{C091B70A-95F4-014F-9E4C-EC24467C39E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12CDD-8D84-7B49-B7A2-5A30B26F9002}">
      <dsp:nvSpPr>
        <dsp:cNvPr id="0" name=""/>
        <dsp:cNvSpPr/>
      </dsp:nvSpPr>
      <dsp:spPr>
        <a:xfrm>
          <a:off x="3041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E3B08-FD68-8B4C-AEDD-DDFA3FEACC93}">
      <dsp:nvSpPr>
        <dsp:cNvPr id="0" name=""/>
        <dsp:cNvSpPr/>
      </dsp:nvSpPr>
      <dsp:spPr>
        <a:xfrm>
          <a:off x="244317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>
              <a:solidFill>
                <a:srgbClr val="FF0000"/>
              </a:solidFill>
            </a:rPr>
            <a:t>Auto Differential</a:t>
          </a:r>
          <a:endParaRPr lang="en-US" sz="2800" kern="1200" dirty="0">
            <a:solidFill>
              <a:srgbClr val="FF0000"/>
            </a:solidFill>
          </a:endParaRPr>
        </a:p>
      </dsp:txBody>
      <dsp:txXfrm>
        <a:off x="284703" y="1436172"/>
        <a:ext cx="2090713" cy="1298121"/>
      </dsp:txXfrm>
    </dsp:sp>
    <dsp:sp modelId="{F9F26AAB-4427-E644-A8F8-13CA34661ACA}">
      <dsp:nvSpPr>
        <dsp:cNvPr id="0" name=""/>
        <dsp:cNvSpPr/>
      </dsp:nvSpPr>
      <dsp:spPr>
        <a:xfrm>
          <a:off x="2657078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AA4A6E-F69C-3240-8602-FCF0A7AD9DA8}">
      <dsp:nvSpPr>
        <dsp:cNvPr id="0" name=""/>
        <dsp:cNvSpPr/>
      </dsp:nvSpPr>
      <dsp:spPr>
        <a:xfrm>
          <a:off x="2898354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 err="1"/>
            <a:t>Pytorch</a:t>
          </a:r>
          <a:endParaRPr lang="en-US" sz="2800" kern="1200" dirty="0"/>
        </a:p>
      </dsp:txBody>
      <dsp:txXfrm>
        <a:off x="2938740" y="1436172"/>
        <a:ext cx="2090713" cy="1298121"/>
      </dsp:txXfrm>
    </dsp:sp>
    <dsp:sp modelId="{4581A299-0094-284C-B001-3787200A2917}">
      <dsp:nvSpPr>
        <dsp:cNvPr id="0" name=""/>
        <dsp:cNvSpPr/>
      </dsp:nvSpPr>
      <dsp:spPr>
        <a:xfrm>
          <a:off x="5311116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6DFD32-E76A-B341-93A0-A55816F71C05}">
      <dsp:nvSpPr>
        <dsp:cNvPr id="0" name=""/>
        <dsp:cNvSpPr/>
      </dsp:nvSpPr>
      <dsp:spPr>
        <a:xfrm>
          <a:off x="5552392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/>
            <a:t>An Example</a:t>
          </a:r>
          <a:endParaRPr lang="en-US" sz="2800" kern="1200" dirty="0"/>
        </a:p>
      </dsp:txBody>
      <dsp:txXfrm>
        <a:off x="5592778" y="1436172"/>
        <a:ext cx="2090713" cy="1298121"/>
      </dsp:txXfrm>
    </dsp:sp>
    <dsp:sp modelId="{E0179E03-870D-0644-959D-CB8BC4D5783A}">
      <dsp:nvSpPr>
        <dsp:cNvPr id="0" name=""/>
        <dsp:cNvSpPr/>
      </dsp:nvSpPr>
      <dsp:spPr>
        <a:xfrm>
          <a:off x="7965153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2A6204-A11B-5649-9E8A-915E78CC8E03}">
      <dsp:nvSpPr>
        <dsp:cNvPr id="0" name=""/>
        <dsp:cNvSpPr/>
      </dsp:nvSpPr>
      <dsp:spPr>
        <a:xfrm>
          <a:off x="8206429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Optimization</a:t>
          </a:r>
          <a:endParaRPr lang="zh-CN" altLang="en-US" sz="2800" kern="1200" dirty="0"/>
        </a:p>
      </dsp:txBody>
      <dsp:txXfrm>
        <a:off x="8246815" y="1436172"/>
        <a:ext cx="2090713" cy="12981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1A4D4-793B-4E18-AB95-2E68A76BE31F}">
      <dsp:nvSpPr>
        <dsp:cNvPr id="0" name=""/>
        <dsp:cNvSpPr/>
      </dsp:nvSpPr>
      <dsp:spPr>
        <a:xfrm>
          <a:off x="0" y="408"/>
          <a:ext cx="5977938" cy="9548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E07A9D-8C3B-440A-A8E6-C5FEC9B8AEAA}">
      <dsp:nvSpPr>
        <dsp:cNvPr id="0" name=""/>
        <dsp:cNvSpPr/>
      </dsp:nvSpPr>
      <dsp:spPr>
        <a:xfrm>
          <a:off x="288838" y="215246"/>
          <a:ext cx="525160" cy="525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122636-FE19-475A-939F-4D5CA3FE48DB}">
      <dsp:nvSpPr>
        <dsp:cNvPr id="0" name=""/>
        <dsp:cNvSpPr/>
      </dsp:nvSpPr>
      <dsp:spPr>
        <a:xfrm>
          <a:off x="1102837" y="408"/>
          <a:ext cx="4875100" cy="954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054" tIns="101054" rIns="101054" bIns="10105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500" kern="1200"/>
            <a:t>Optimization</a:t>
          </a:r>
          <a:endParaRPr lang="en-US" sz="2500" kern="1200"/>
        </a:p>
      </dsp:txBody>
      <dsp:txXfrm>
        <a:off x="1102837" y="408"/>
        <a:ext cx="4875100" cy="954837"/>
      </dsp:txXfrm>
    </dsp:sp>
    <dsp:sp modelId="{E7B49213-39D3-4257-B308-07D0E20E6F6E}">
      <dsp:nvSpPr>
        <dsp:cNvPr id="0" name=""/>
        <dsp:cNvSpPr/>
      </dsp:nvSpPr>
      <dsp:spPr>
        <a:xfrm>
          <a:off x="0" y="1193954"/>
          <a:ext cx="5977938" cy="9548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5DC3F0-0B68-4824-BB83-E0B848D9487F}">
      <dsp:nvSpPr>
        <dsp:cNvPr id="0" name=""/>
        <dsp:cNvSpPr/>
      </dsp:nvSpPr>
      <dsp:spPr>
        <a:xfrm>
          <a:off x="288838" y="1408793"/>
          <a:ext cx="525160" cy="5251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E8C02-4AC3-46F5-A073-3BB2B6A69D9C}">
      <dsp:nvSpPr>
        <dsp:cNvPr id="0" name=""/>
        <dsp:cNvSpPr/>
      </dsp:nvSpPr>
      <dsp:spPr>
        <a:xfrm>
          <a:off x="1102837" y="1193954"/>
          <a:ext cx="4875100" cy="954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054" tIns="101054" rIns="101054" bIns="10105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500" kern="1200"/>
            <a:t>Perturbation analysis</a:t>
          </a:r>
          <a:endParaRPr lang="en-US" sz="2500" kern="1200"/>
        </a:p>
      </dsp:txBody>
      <dsp:txXfrm>
        <a:off x="1102837" y="1193954"/>
        <a:ext cx="4875100" cy="954837"/>
      </dsp:txXfrm>
    </dsp:sp>
    <dsp:sp modelId="{DBC5B04B-0441-4106-8E0C-E94456D54789}">
      <dsp:nvSpPr>
        <dsp:cNvPr id="0" name=""/>
        <dsp:cNvSpPr/>
      </dsp:nvSpPr>
      <dsp:spPr>
        <a:xfrm>
          <a:off x="0" y="2387501"/>
          <a:ext cx="5977938" cy="9548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0D7FA4-A295-4160-A5B4-912D543CAC82}">
      <dsp:nvSpPr>
        <dsp:cNvPr id="0" name=""/>
        <dsp:cNvSpPr/>
      </dsp:nvSpPr>
      <dsp:spPr>
        <a:xfrm>
          <a:off x="288838" y="2602339"/>
          <a:ext cx="525160" cy="5251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9C40B-FF03-4461-8F5E-20D6F22066A5}">
      <dsp:nvSpPr>
        <dsp:cNvPr id="0" name=""/>
        <dsp:cNvSpPr/>
      </dsp:nvSpPr>
      <dsp:spPr>
        <a:xfrm>
          <a:off x="1102837" y="2387501"/>
          <a:ext cx="4875100" cy="954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054" tIns="101054" rIns="101054" bIns="10105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500" kern="1200"/>
            <a:t>Approximation</a:t>
          </a:r>
          <a:endParaRPr lang="en-US" sz="2500" kern="1200"/>
        </a:p>
      </dsp:txBody>
      <dsp:txXfrm>
        <a:off x="1102837" y="2387501"/>
        <a:ext cx="4875100" cy="9548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1A4D4-793B-4E18-AB95-2E68A76BE31F}">
      <dsp:nvSpPr>
        <dsp:cNvPr id="0" name=""/>
        <dsp:cNvSpPr/>
      </dsp:nvSpPr>
      <dsp:spPr>
        <a:xfrm>
          <a:off x="0" y="408"/>
          <a:ext cx="5977938" cy="9548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E07A9D-8C3B-440A-A8E6-C5FEC9B8AEAA}">
      <dsp:nvSpPr>
        <dsp:cNvPr id="0" name=""/>
        <dsp:cNvSpPr/>
      </dsp:nvSpPr>
      <dsp:spPr>
        <a:xfrm>
          <a:off x="288838" y="215246"/>
          <a:ext cx="525160" cy="525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122636-FE19-475A-939F-4D5CA3FE48DB}">
      <dsp:nvSpPr>
        <dsp:cNvPr id="0" name=""/>
        <dsp:cNvSpPr/>
      </dsp:nvSpPr>
      <dsp:spPr>
        <a:xfrm>
          <a:off x="1102837" y="408"/>
          <a:ext cx="4875100" cy="954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054" tIns="101054" rIns="101054" bIns="10105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Numeric</a:t>
          </a:r>
        </a:p>
      </dsp:txBody>
      <dsp:txXfrm>
        <a:off x="1102837" y="408"/>
        <a:ext cx="4875100" cy="954837"/>
      </dsp:txXfrm>
    </dsp:sp>
    <dsp:sp modelId="{E7B49213-39D3-4257-B308-07D0E20E6F6E}">
      <dsp:nvSpPr>
        <dsp:cNvPr id="0" name=""/>
        <dsp:cNvSpPr/>
      </dsp:nvSpPr>
      <dsp:spPr>
        <a:xfrm>
          <a:off x="0" y="1193954"/>
          <a:ext cx="5977938" cy="9548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5DC3F0-0B68-4824-BB83-E0B848D9487F}">
      <dsp:nvSpPr>
        <dsp:cNvPr id="0" name=""/>
        <dsp:cNvSpPr/>
      </dsp:nvSpPr>
      <dsp:spPr>
        <a:xfrm>
          <a:off x="288838" y="1408793"/>
          <a:ext cx="525160" cy="5251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E8C02-4AC3-46F5-A073-3BB2B6A69D9C}">
      <dsp:nvSpPr>
        <dsp:cNvPr id="0" name=""/>
        <dsp:cNvSpPr/>
      </dsp:nvSpPr>
      <dsp:spPr>
        <a:xfrm>
          <a:off x="1102837" y="1193954"/>
          <a:ext cx="4875100" cy="954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054" tIns="101054" rIns="101054" bIns="10105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500" kern="1200" dirty="0"/>
            <a:t>Symbolic</a:t>
          </a:r>
          <a:endParaRPr lang="en-US" sz="2500" kern="1200" dirty="0"/>
        </a:p>
      </dsp:txBody>
      <dsp:txXfrm>
        <a:off x="1102837" y="1193954"/>
        <a:ext cx="4875100" cy="954837"/>
      </dsp:txXfrm>
    </dsp:sp>
    <dsp:sp modelId="{DBC5B04B-0441-4106-8E0C-E94456D54789}">
      <dsp:nvSpPr>
        <dsp:cNvPr id="0" name=""/>
        <dsp:cNvSpPr/>
      </dsp:nvSpPr>
      <dsp:spPr>
        <a:xfrm>
          <a:off x="0" y="2387501"/>
          <a:ext cx="5977938" cy="9548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0D7FA4-A295-4160-A5B4-912D543CAC82}">
      <dsp:nvSpPr>
        <dsp:cNvPr id="0" name=""/>
        <dsp:cNvSpPr/>
      </dsp:nvSpPr>
      <dsp:spPr>
        <a:xfrm>
          <a:off x="288838" y="2602339"/>
          <a:ext cx="525160" cy="5251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9C40B-FF03-4461-8F5E-20D6F22066A5}">
      <dsp:nvSpPr>
        <dsp:cNvPr id="0" name=""/>
        <dsp:cNvSpPr/>
      </dsp:nvSpPr>
      <dsp:spPr>
        <a:xfrm>
          <a:off x="1102837" y="2387501"/>
          <a:ext cx="4875100" cy="954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054" tIns="101054" rIns="101054" bIns="10105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500" kern="1200" dirty="0" err="1"/>
            <a:t>Autodiff</a:t>
          </a:r>
          <a:endParaRPr lang="en-US" sz="2500" kern="1200" dirty="0"/>
        </a:p>
      </dsp:txBody>
      <dsp:txXfrm>
        <a:off x="1102837" y="2387501"/>
        <a:ext cx="4875100" cy="9548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0F664C-A8D3-1F41-8180-666D01E61723}">
      <dsp:nvSpPr>
        <dsp:cNvPr id="0" name=""/>
        <dsp:cNvSpPr/>
      </dsp:nvSpPr>
      <dsp:spPr>
        <a:xfrm>
          <a:off x="3041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4C5355-EA0F-6F47-BBFF-B42F20E8F006}">
      <dsp:nvSpPr>
        <dsp:cNvPr id="0" name=""/>
        <dsp:cNvSpPr/>
      </dsp:nvSpPr>
      <dsp:spPr>
        <a:xfrm>
          <a:off x="244317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/>
            <a:t>Auto Differential</a:t>
          </a:r>
          <a:endParaRPr lang="en-US" sz="2800" kern="1200" dirty="0"/>
        </a:p>
      </dsp:txBody>
      <dsp:txXfrm>
        <a:off x="284703" y="1436172"/>
        <a:ext cx="2090713" cy="1298121"/>
      </dsp:txXfrm>
    </dsp:sp>
    <dsp:sp modelId="{0EE1166F-8D93-E74B-87A6-11D5EB1C87B6}">
      <dsp:nvSpPr>
        <dsp:cNvPr id="0" name=""/>
        <dsp:cNvSpPr/>
      </dsp:nvSpPr>
      <dsp:spPr>
        <a:xfrm>
          <a:off x="2657078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DB115-483B-F340-B5E1-E9676B3F5C8D}">
      <dsp:nvSpPr>
        <dsp:cNvPr id="0" name=""/>
        <dsp:cNvSpPr/>
      </dsp:nvSpPr>
      <dsp:spPr>
        <a:xfrm>
          <a:off x="2898354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 err="1">
              <a:solidFill>
                <a:srgbClr val="FF0000"/>
              </a:solidFill>
            </a:rPr>
            <a:t>Pytorch</a:t>
          </a:r>
          <a:endParaRPr lang="en-US" sz="2800" kern="1200" dirty="0">
            <a:solidFill>
              <a:srgbClr val="FF0000"/>
            </a:solidFill>
          </a:endParaRPr>
        </a:p>
      </dsp:txBody>
      <dsp:txXfrm>
        <a:off x="2938740" y="1436172"/>
        <a:ext cx="2090713" cy="1298121"/>
      </dsp:txXfrm>
    </dsp:sp>
    <dsp:sp modelId="{896570D3-B829-374C-9EAA-EC0499C2F23A}">
      <dsp:nvSpPr>
        <dsp:cNvPr id="0" name=""/>
        <dsp:cNvSpPr/>
      </dsp:nvSpPr>
      <dsp:spPr>
        <a:xfrm>
          <a:off x="5311116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65DD8-2CD6-A241-A1A6-FC98179580E6}">
      <dsp:nvSpPr>
        <dsp:cNvPr id="0" name=""/>
        <dsp:cNvSpPr/>
      </dsp:nvSpPr>
      <dsp:spPr>
        <a:xfrm>
          <a:off x="5552392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/>
            <a:t>An Example</a:t>
          </a:r>
          <a:endParaRPr lang="en-US" sz="2800" kern="1200" dirty="0"/>
        </a:p>
      </dsp:txBody>
      <dsp:txXfrm>
        <a:off x="5592778" y="1436172"/>
        <a:ext cx="2090713" cy="1298121"/>
      </dsp:txXfrm>
    </dsp:sp>
    <dsp:sp modelId="{7D79F5C9-D71F-8F4F-8F8D-792E2CE88459}">
      <dsp:nvSpPr>
        <dsp:cNvPr id="0" name=""/>
        <dsp:cNvSpPr/>
      </dsp:nvSpPr>
      <dsp:spPr>
        <a:xfrm>
          <a:off x="7965153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41DC6-A021-8E4A-8BCB-DC726721B98A}">
      <dsp:nvSpPr>
        <dsp:cNvPr id="0" name=""/>
        <dsp:cNvSpPr/>
      </dsp:nvSpPr>
      <dsp:spPr>
        <a:xfrm>
          <a:off x="8206429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Optimization</a:t>
          </a:r>
          <a:endParaRPr lang="zh-CN" altLang="en-US" sz="2800" kern="1200" dirty="0"/>
        </a:p>
      </dsp:txBody>
      <dsp:txXfrm>
        <a:off x="8246815" y="1436172"/>
        <a:ext cx="2090713" cy="12981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8E3D6-AE5B-AF4D-BC38-3F3AF725F7BE}">
      <dsp:nvSpPr>
        <dsp:cNvPr id="0" name=""/>
        <dsp:cNvSpPr/>
      </dsp:nvSpPr>
      <dsp:spPr>
        <a:xfrm>
          <a:off x="3041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11A68-1379-E449-87F4-3AFAAC9118F8}">
      <dsp:nvSpPr>
        <dsp:cNvPr id="0" name=""/>
        <dsp:cNvSpPr/>
      </dsp:nvSpPr>
      <dsp:spPr>
        <a:xfrm>
          <a:off x="244317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>
              <a:solidFill>
                <a:schemeClr val="tx1"/>
              </a:solidFill>
            </a:rPr>
            <a:t>Auto Differential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284703" y="1436172"/>
        <a:ext cx="2090713" cy="1298121"/>
      </dsp:txXfrm>
    </dsp:sp>
    <dsp:sp modelId="{8FA22FE0-84DC-E54E-8089-F9F2175C1615}">
      <dsp:nvSpPr>
        <dsp:cNvPr id="0" name=""/>
        <dsp:cNvSpPr/>
      </dsp:nvSpPr>
      <dsp:spPr>
        <a:xfrm>
          <a:off x="2657078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9D458-BE5D-EB4F-9751-21705037BA2F}">
      <dsp:nvSpPr>
        <dsp:cNvPr id="0" name=""/>
        <dsp:cNvSpPr/>
      </dsp:nvSpPr>
      <dsp:spPr>
        <a:xfrm>
          <a:off x="2898354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 err="1"/>
            <a:t>Pytorch</a:t>
          </a:r>
          <a:endParaRPr lang="en-US" sz="2800" kern="1200" dirty="0"/>
        </a:p>
      </dsp:txBody>
      <dsp:txXfrm>
        <a:off x="2938740" y="1436172"/>
        <a:ext cx="2090713" cy="1298121"/>
      </dsp:txXfrm>
    </dsp:sp>
    <dsp:sp modelId="{000E9F6B-F73D-9C4D-9126-421F189AFB47}">
      <dsp:nvSpPr>
        <dsp:cNvPr id="0" name=""/>
        <dsp:cNvSpPr/>
      </dsp:nvSpPr>
      <dsp:spPr>
        <a:xfrm>
          <a:off x="5311116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53CBB-07DA-0848-8061-78BB9F05E246}">
      <dsp:nvSpPr>
        <dsp:cNvPr id="0" name=""/>
        <dsp:cNvSpPr/>
      </dsp:nvSpPr>
      <dsp:spPr>
        <a:xfrm>
          <a:off x="5552392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>
              <a:solidFill>
                <a:srgbClr val="FF0000"/>
              </a:solidFill>
            </a:rPr>
            <a:t>An Example</a:t>
          </a:r>
          <a:endParaRPr lang="en-US" sz="2800" kern="1200" dirty="0">
            <a:solidFill>
              <a:srgbClr val="FF0000"/>
            </a:solidFill>
          </a:endParaRPr>
        </a:p>
      </dsp:txBody>
      <dsp:txXfrm>
        <a:off x="5592778" y="1436172"/>
        <a:ext cx="2090713" cy="1298121"/>
      </dsp:txXfrm>
    </dsp:sp>
    <dsp:sp modelId="{3D688C53-33CF-1A4F-B0F1-CDF75CD0F248}">
      <dsp:nvSpPr>
        <dsp:cNvPr id="0" name=""/>
        <dsp:cNvSpPr/>
      </dsp:nvSpPr>
      <dsp:spPr>
        <a:xfrm>
          <a:off x="7965153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CE10F4-1116-E948-8AA1-0A1689AB822A}">
      <dsp:nvSpPr>
        <dsp:cNvPr id="0" name=""/>
        <dsp:cNvSpPr/>
      </dsp:nvSpPr>
      <dsp:spPr>
        <a:xfrm>
          <a:off x="8206429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Optimization</a:t>
          </a:r>
          <a:endParaRPr lang="zh-CN" altLang="en-US" sz="2800" kern="1200" dirty="0"/>
        </a:p>
      </dsp:txBody>
      <dsp:txXfrm>
        <a:off x="8246815" y="1436172"/>
        <a:ext cx="2090713" cy="12981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8E3D6-AE5B-AF4D-BC38-3F3AF725F7BE}">
      <dsp:nvSpPr>
        <dsp:cNvPr id="0" name=""/>
        <dsp:cNvSpPr/>
      </dsp:nvSpPr>
      <dsp:spPr>
        <a:xfrm>
          <a:off x="3041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11A68-1379-E449-87F4-3AFAAC9118F8}">
      <dsp:nvSpPr>
        <dsp:cNvPr id="0" name=""/>
        <dsp:cNvSpPr/>
      </dsp:nvSpPr>
      <dsp:spPr>
        <a:xfrm>
          <a:off x="244317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>
              <a:solidFill>
                <a:schemeClr val="tx1"/>
              </a:solidFill>
            </a:rPr>
            <a:t>Auto Differential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284703" y="1436172"/>
        <a:ext cx="2090713" cy="1298121"/>
      </dsp:txXfrm>
    </dsp:sp>
    <dsp:sp modelId="{8FA22FE0-84DC-E54E-8089-F9F2175C1615}">
      <dsp:nvSpPr>
        <dsp:cNvPr id="0" name=""/>
        <dsp:cNvSpPr/>
      </dsp:nvSpPr>
      <dsp:spPr>
        <a:xfrm>
          <a:off x="2657078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9D458-BE5D-EB4F-9751-21705037BA2F}">
      <dsp:nvSpPr>
        <dsp:cNvPr id="0" name=""/>
        <dsp:cNvSpPr/>
      </dsp:nvSpPr>
      <dsp:spPr>
        <a:xfrm>
          <a:off x="2898354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 err="1"/>
            <a:t>Pytorch</a:t>
          </a:r>
          <a:endParaRPr lang="en-US" sz="2800" kern="1200" dirty="0"/>
        </a:p>
      </dsp:txBody>
      <dsp:txXfrm>
        <a:off x="2938740" y="1436172"/>
        <a:ext cx="2090713" cy="1298121"/>
      </dsp:txXfrm>
    </dsp:sp>
    <dsp:sp modelId="{000E9F6B-F73D-9C4D-9126-421F189AFB47}">
      <dsp:nvSpPr>
        <dsp:cNvPr id="0" name=""/>
        <dsp:cNvSpPr/>
      </dsp:nvSpPr>
      <dsp:spPr>
        <a:xfrm>
          <a:off x="5311116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53CBB-07DA-0848-8061-78BB9F05E246}">
      <dsp:nvSpPr>
        <dsp:cNvPr id="0" name=""/>
        <dsp:cNvSpPr/>
      </dsp:nvSpPr>
      <dsp:spPr>
        <a:xfrm>
          <a:off x="5552392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>
              <a:solidFill>
                <a:schemeClr val="tx1"/>
              </a:solidFill>
            </a:rPr>
            <a:t>An Example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5592778" y="1436172"/>
        <a:ext cx="2090713" cy="1298121"/>
      </dsp:txXfrm>
    </dsp:sp>
    <dsp:sp modelId="{3D688C53-33CF-1A4F-B0F1-CDF75CD0F248}">
      <dsp:nvSpPr>
        <dsp:cNvPr id="0" name=""/>
        <dsp:cNvSpPr/>
      </dsp:nvSpPr>
      <dsp:spPr>
        <a:xfrm>
          <a:off x="7965153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CE10F4-1116-E948-8AA1-0A1689AB822A}">
      <dsp:nvSpPr>
        <dsp:cNvPr id="0" name=""/>
        <dsp:cNvSpPr/>
      </dsp:nvSpPr>
      <dsp:spPr>
        <a:xfrm>
          <a:off x="8206429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rgbClr val="FF0000"/>
              </a:solidFill>
            </a:rPr>
            <a:t>Optimization</a:t>
          </a:r>
          <a:endParaRPr lang="zh-CN" altLang="en-US" sz="2800" kern="1200" dirty="0">
            <a:solidFill>
              <a:srgbClr val="FF0000"/>
            </a:solidFill>
          </a:endParaRPr>
        </a:p>
      </dsp:txBody>
      <dsp:txXfrm>
        <a:off x="8246815" y="1436172"/>
        <a:ext cx="2090713" cy="12981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320F2-8DDF-7441-AC30-C7F64D304C23}" type="datetimeFigureOut">
              <a:rPr kumimoji="1" lang="zh-CN" altLang="en-US" smtClean="0"/>
              <a:t>2025/3/5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DF059-263D-6141-9116-234C5C7E7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070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封面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4689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0237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7916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3976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7393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024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5648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969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7861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830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1630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9850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4033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8794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0903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6409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8465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4336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85451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3027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89741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4502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1649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99117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09393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88199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3818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24829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55064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16128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64428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9863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5304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8440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26433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07023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00195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5268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03086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02426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61225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61347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66010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0558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6375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62077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91843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84775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1363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12561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06177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42849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77867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8458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0055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50627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7BD59-1C0D-8004-1C49-E68330681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95649B-F293-7A33-3FF1-F3E29E4BAC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663CC91-32D3-7F94-6A1C-5D14472E4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69D625-B1B0-5DB9-6920-D066568A87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89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24242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F946B-2364-44C1-3125-09777A27D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150EC7-3174-FF64-F87E-86ACD79DF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09EFCD-33C1-16F3-6624-781E5087D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730B15-CFDE-3ED3-1939-11C9054B00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92329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09684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CEEEF-095C-963E-AB4F-20E6FA3C7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314045-7A6B-19FC-F793-A1A8A2E38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B3DA0D-65B9-E15D-6FFF-9CBA2EB71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24A35A-5303-D837-2622-95288F44D9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30593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86271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99758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90505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AFF52-E3D5-A1E5-36D5-B8CF08898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54A790-4847-55F9-958D-0E32046A0A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2988111-9AF8-73AB-7FC3-EED2994B2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D916CF-D6E7-3930-9C97-4543B63A6F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77298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948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39420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3641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553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7338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2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5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40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2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27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02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46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88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01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1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8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36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61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2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60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83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866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28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197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203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27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229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07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361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2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6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0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36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3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14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5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793C1-4AE8-46DE-A291-6FC92ECFF01F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6902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F886FD-D7F9-47C6-94F2-5708763621CB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1720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>
            <a:extLst>
              <a:ext uri="{FF2B5EF4-FFF2-40B4-BE49-F238E27FC236}">
                <a16:creationId xmlns:a16="http://schemas.microsoft.com/office/drawing/2014/main" id="{7D25CF06-0BE9-4827-BB67-D47A824E4072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784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1.png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10" Type="http://schemas.openxmlformats.org/officeDocument/2006/relationships/image" Target="../media/image30.tiff"/><Relationship Id="rId4" Type="http://schemas.openxmlformats.org/officeDocument/2006/relationships/image" Target="../media/image24.tiff"/><Relationship Id="rId9" Type="http://schemas.openxmlformats.org/officeDocument/2006/relationships/image" Target="../media/image2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.png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0.png"/><Relationship Id="rId5" Type="http://schemas.openxmlformats.org/officeDocument/2006/relationships/image" Target="../media/image9.png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pytorch.org/docs/master/tensor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.png"/><Relationship Id="rId4" Type="http://schemas.openxmlformats.org/officeDocument/2006/relationships/image" Target="../media/image3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0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.png"/><Relationship Id="rId4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.png"/><Relationship Id="rId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.png"/><Relationship Id="rId4" Type="http://schemas.openxmlformats.org/officeDocument/2006/relationships/image" Target="../media/image1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.png"/><Relationship Id="rId4" Type="http://schemas.openxmlformats.org/officeDocument/2006/relationships/image" Target="../media/image1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.png"/><Relationship Id="rId4" Type="http://schemas.openxmlformats.org/officeDocument/2006/relationships/image" Target="../media/image41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0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.png"/><Relationship Id="rId4" Type="http://schemas.openxmlformats.org/officeDocument/2006/relationships/image" Target="../media/image42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.png"/><Relationship Id="rId5" Type="http://schemas.openxmlformats.org/officeDocument/2006/relationships/image" Target="../media/image240.png"/><Relationship Id="rId4" Type="http://schemas.openxmlformats.org/officeDocument/2006/relationships/image" Target="../media/image42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9.png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7.png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5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9.png"/><Relationship Id="rId5" Type="http://schemas.openxmlformats.org/officeDocument/2006/relationships/image" Target="../media/image56.tiff"/><Relationship Id="rId4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pytorch.org/tutorials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1.jpeg"/><Relationship Id="rId4" Type="http://schemas.openxmlformats.org/officeDocument/2006/relationships/image" Target="../media/image2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9584A5-9B7C-4C5E-95D7-49F91CDA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650" y="241077"/>
            <a:ext cx="9429070" cy="249396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CN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Automatic</a:t>
            </a:r>
            <a:r>
              <a:rPr lang="zh-CN" altLang="en-US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Differentiation</a:t>
            </a:r>
            <a:r>
              <a:rPr lang="zh-CN" altLang="en-US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endParaRPr lang="zh-CN" altLang="en-US" sz="5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0C4D846-0FD0-49F8-A42D-713CEE8647DD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044EF65-EFEC-44DD-BF52-041C06B517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C04AF0-AC52-4490-8DE8-46CAB761AE5F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56F57F25-1C7F-7C42-9D21-40AC11CA1E5B}"/>
              </a:ext>
            </a:extLst>
          </p:cNvPr>
          <p:cNvSpPr txBox="1">
            <a:spLocks/>
          </p:cNvSpPr>
          <p:nvPr/>
        </p:nvSpPr>
        <p:spPr>
          <a:xfrm>
            <a:off x="5618185" y="2959304"/>
            <a:ext cx="8045373" cy="1641475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张江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北京师范大学系统科学学院教授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集智俱乐部、集智学园创始人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集智研究中心理事长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3074" name="Picture 2" descr="Forward Mode Automatic Differentiation &amp; Dual Numbers - Rob's Homepage">
            <a:extLst>
              <a:ext uri="{FF2B5EF4-FFF2-40B4-BE49-F238E27FC236}">
                <a16:creationId xmlns:a16="http://schemas.microsoft.com/office/drawing/2014/main" id="{C5A3969C-2D32-8976-451D-76036715B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33" y="2673309"/>
            <a:ext cx="6668652" cy="289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416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729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Automatic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Differentiation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F2849E3-06B3-1E61-6693-CDD8BCF35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04" y="2366782"/>
            <a:ext cx="3465450" cy="202640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3776C63-8B4B-5F1B-BD83-7F7B160CB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276" y="2464810"/>
            <a:ext cx="5905660" cy="1928379"/>
          </a:xfrm>
          <a:prstGeom prst="rect">
            <a:avLst/>
          </a:prstGeom>
        </p:spPr>
      </p:pic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DE7E9276-1ED3-FADE-804C-AC343442D482}"/>
              </a:ext>
            </a:extLst>
          </p:cNvPr>
          <p:cNvCxnSpPr/>
          <p:nvPr/>
        </p:nvCxnSpPr>
        <p:spPr>
          <a:xfrm>
            <a:off x="4390545" y="3379985"/>
            <a:ext cx="971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429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729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Reverse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3983DD-3D3C-51DD-E3AD-66805EFF6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928" y="1754124"/>
            <a:ext cx="6375400" cy="201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871A449-D2D8-D0FD-4B29-082D34FE4CD7}"/>
                  </a:ext>
                </a:extLst>
              </p:cNvPr>
              <p:cNvSpPr txBox="1"/>
              <p:nvPr/>
            </p:nvSpPr>
            <p:spPr>
              <a:xfrm>
                <a:off x="3836504" y="4470064"/>
                <a:ext cx="8355496" cy="6669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871A449-D2D8-D0FD-4B29-082D34FE4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504" y="4470064"/>
                <a:ext cx="8355496" cy="6669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03DF126E-EDC7-C759-6CCC-41C8EFCDCF3E}"/>
              </a:ext>
            </a:extLst>
          </p:cNvPr>
          <p:cNvCxnSpPr>
            <a:cxnSpLocks/>
          </p:cNvCxnSpPr>
          <p:nvPr/>
        </p:nvCxnSpPr>
        <p:spPr>
          <a:xfrm flipH="1" flipV="1">
            <a:off x="8784999" y="2145014"/>
            <a:ext cx="731520" cy="4515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904D1643-5F18-B59A-0595-F6944B187967}"/>
              </a:ext>
            </a:extLst>
          </p:cNvPr>
          <p:cNvCxnSpPr>
            <a:cxnSpLocks/>
          </p:cNvCxnSpPr>
          <p:nvPr/>
        </p:nvCxnSpPr>
        <p:spPr>
          <a:xfrm flipH="1">
            <a:off x="7648492" y="2052559"/>
            <a:ext cx="7036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DBEBB75A-B3B1-D21B-E46E-467D2AACB4F6}"/>
              </a:ext>
            </a:extLst>
          </p:cNvPr>
          <p:cNvCxnSpPr>
            <a:cxnSpLocks/>
          </p:cNvCxnSpPr>
          <p:nvPr/>
        </p:nvCxnSpPr>
        <p:spPr>
          <a:xfrm flipH="1">
            <a:off x="6646728" y="2021064"/>
            <a:ext cx="7036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3FAF3CE0-3E05-1E2D-AF20-6C6D29DF489E}"/>
              </a:ext>
            </a:extLst>
          </p:cNvPr>
          <p:cNvCxnSpPr>
            <a:cxnSpLocks/>
          </p:cNvCxnSpPr>
          <p:nvPr/>
        </p:nvCxnSpPr>
        <p:spPr>
          <a:xfrm flipH="1">
            <a:off x="5478316" y="2021064"/>
            <a:ext cx="7036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64FAC2F-29DD-25AE-1DFE-6E1BEA856931}"/>
                  </a:ext>
                </a:extLst>
              </p:cNvPr>
              <p:cNvSpPr txBox="1"/>
              <p:nvPr/>
            </p:nvSpPr>
            <p:spPr>
              <a:xfrm>
                <a:off x="975019" y="1771265"/>
                <a:ext cx="949619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64FAC2F-29DD-25AE-1DFE-6E1BEA856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19" y="1771265"/>
                <a:ext cx="949619" cy="280205"/>
              </a:xfrm>
              <a:prstGeom prst="rect">
                <a:avLst/>
              </a:prstGeom>
              <a:blipFill>
                <a:blip r:embed="rId6"/>
                <a:stretch>
                  <a:fillRect l="-2632" r="-1316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C20B413-4E6B-B2E9-9AFE-C59D1A8E64B2}"/>
                  </a:ext>
                </a:extLst>
              </p:cNvPr>
              <p:cNvSpPr txBox="1"/>
              <p:nvPr/>
            </p:nvSpPr>
            <p:spPr>
              <a:xfrm>
                <a:off x="975018" y="2230708"/>
                <a:ext cx="931024" cy="28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C20B413-4E6B-B2E9-9AFE-C59D1A8E6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18" y="2230708"/>
                <a:ext cx="931024" cy="281552"/>
              </a:xfrm>
              <a:prstGeom prst="rect">
                <a:avLst/>
              </a:prstGeom>
              <a:blipFill>
                <a:blip r:embed="rId7"/>
                <a:stretch>
                  <a:fillRect l="-2667" r="-1333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99237F2-6CB8-F1F2-3346-BA1B63400F63}"/>
                  </a:ext>
                </a:extLst>
              </p:cNvPr>
              <p:cNvSpPr txBox="1"/>
              <p:nvPr/>
            </p:nvSpPr>
            <p:spPr>
              <a:xfrm>
                <a:off x="965633" y="3335242"/>
                <a:ext cx="2206501" cy="306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/>
                          </m:sSubSup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</m:sSubSup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99237F2-6CB8-F1F2-3346-BA1B63400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33" y="3335242"/>
                <a:ext cx="2206501" cy="306944"/>
              </a:xfrm>
              <a:prstGeom prst="rect">
                <a:avLst/>
              </a:prstGeom>
              <a:blipFill>
                <a:blip r:embed="rId8"/>
                <a:stretch>
                  <a:fillRect l="-1143"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EF6C57B-2666-BF78-6007-90CDBEADF54A}"/>
                  </a:ext>
                </a:extLst>
              </p:cNvPr>
              <p:cNvSpPr txBox="1"/>
              <p:nvPr/>
            </p:nvSpPr>
            <p:spPr>
              <a:xfrm>
                <a:off x="975018" y="3825463"/>
                <a:ext cx="878061" cy="304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EF6C57B-2666-BF78-6007-90CDBEADF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18" y="3825463"/>
                <a:ext cx="878061" cy="304699"/>
              </a:xfrm>
              <a:prstGeom prst="rect">
                <a:avLst/>
              </a:prstGeom>
              <a:blipFill>
                <a:blip r:embed="rId9"/>
                <a:stretch>
                  <a:fillRect l="-2857"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CF0FF8A-F675-F560-C1DB-3645B8E9314D}"/>
                  </a:ext>
                </a:extLst>
              </p:cNvPr>
              <p:cNvSpPr txBox="1"/>
              <p:nvPr/>
            </p:nvSpPr>
            <p:spPr>
              <a:xfrm>
                <a:off x="975018" y="4366423"/>
                <a:ext cx="1920847" cy="306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/>
                          </m:sSubSup>
                        </m:e>
                      </m:func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/>
                          </m:sSubSup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CF0FF8A-F675-F560-C1DB-3645B8E93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18" y="4366423"/>
                <a:ext cx="1920847" cy="306622"/>
              </a:xfrm>
              <a:prstGeom prst="rect">
                <a:avLst/>
              </a:prstGeom>
              <a:blipFill>
                <a:blip r:embed="rId10"/>
                <a:stretch>
                  <a:fillRect l="-1307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FF32A76-9301-499F-59D2-E2E72419FE6F}"/>
                  </a:ext>
                </a:extLst>
              </p:cNvPr>
              <p:cNvSpPr txBox="1"/>
              <p:nvPr/>
            </p:nvSpPr>
            <p:spPr>
              <a:xfrm>
                <a:off x="1001499" y="4897308"/>
                <a:ext cx="887935" cy="306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FF32A76-9301-499F-59D2-E2E72419F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499" y="4897308"/>
                <a:ext cx="887935" cy="306944"/>
              </a:xfrm>
              <a:prstGeom prst="rect">
                <a:avLst/>
              </a:prstGeom>
              <a:blipFill>
                <a:blip r:embed="rId11"/>
                <a:stretch>
                  <a:fillRect l="-2817"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BAD4D47-7FC6-212C-AF00-CBACA91DE95D}"/>
                  </a:ext>
                </a:extLst>
              </p:cNvPr>
              <p:cNvSpPr txBox="1"/>
              <p:nvPr/>
            </p:nvSpPr>
            <p:spPr>
              <a:xfrm>
                <a:off x="975018" y="2805913"/>
                <a:ext cx="827791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BAD4D47-7FC6-212C-AF00-CBACA91DE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18" y="2805913"/>
                <a:ext cx="827791" cy="280718"/>
              </a:xfrm>
              <a:prstGeom prst="rect">
                <a:avLst/>
              </a:prstGeom>
              <a:blipFill>
                <a:blip r:embed="rId12"/>
                <a:stretch>
                  <a:fillRect l="-2985" r="-1493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D46D129D-C7F6-FD48-DBA6-4A2C304670B7}"/>
              </a:ext>
            </a:extLst>
          </p:cNvPr>
          <p:cNvCxnSpPr>
            <a:cxnSpLocks/>
          </p:cNvCxnSpPr>
          <p:nvPr/>
        </p:nvCxnSpPr>
        <p:spPr>
          <a:xfrm flipH="1">
            <a:off x="5478315" y="2230708"/>
            <a:ext cx="703691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5B2D29E2-1AB4-D7A4-42B5-AC7C38BC4EA0}"/>
              </a:ext>
            </a:extLst>
          </p:cNvPr>
          <p:cNvCxnSpPr>
            <a:cxnSpLocks/>
          </p:cNvCxnSpPr>
          <p:nvPr/>
        </p:nvCxnSpPr>
        <p:spPr>
          <a:xfrm flipH="1" flipV="1">
            <a:off x="6501812" y="2288005"/>
            <a:ext cx="768783" cy="47576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402F3C29-F506-57B1-0D7F-D182D7E89895}"/>
              </a:ext>
            </a:extLst>
          </p:cNvPr>
          <p:cNvCxnSpPr>
            <a:cxnSpLocks/>
          </p:cNvCxnSpPr>
          <p:nvPr/>
        </p:nvCxnSpPr>
        <p:spPr>
          <a:xfrm flipH="1">
            <a:off x="7695875" y="2309229"/>
            <a:ext cx="797329" cy="44426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F1D1711F-59D7-3B1A-1060-3B4A1C4A50B9}"/>
              </a:ext>
            </a:extLst>
          </p:cNvPr>
          <p:cNvCxnSpPr>
            <a:cxnSpLocks/>
          </p:cNvCxnSpPr>
          <p:nvPr/>
        </p:nvCxnSpPr>
        <p:spPr>
          <a:xfrm flipH="1" flipV="1">
            <a:off x="8679762" y="2309229"/>
            <a:ext cx="723363" cy="44426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3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 descr="ChatGPT Can't Kill Anything Worth Preserving">
            <a:extLst>
              <a:ext uri="{FF2B5EF4-FFF2-40B4-BE49-F238E27FC236}">
                <a16:creationId xmlns:a16="http://schemas.microsoft.com/office/drawing/2014/main" id="{DF62BF7E-FFEE-35A1-AB19-F534ADACA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29144" y="2970012"/>
            <a:ext cx="220285" cy="22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内容占位符 2">
            <a:extLst>
              <a:ext uri="{FF2B5EF4-FFF2-40B4-BE49-F238E27FC236}">
                <a16:creationId xmlns:a16="http://schemas.microsoft.com/office/drawing/2014/main" id="{3CECA3EE-1B5D-912F-C669-F26A61568F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4456969"/>
              </p:ext>
            </p:extLst>
          </p:nvPr>
        </p:nvGraphicFramePr>
        <p:xfrm>
          <a:off x="1158583" y="1711234"/>
          <a:ext cx="10380956" cy="394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20938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729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深度学习平台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2E2B433-A6D9-6840-ACDE-0464031E6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206" y="3835379"/>
            <a:ext cx="2773740" cy="177308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8535C50-356E-A64F-ABDC-660DE6D31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56" y="1157554"/>
            <a:ext cx="2326085" cy="148511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458D634-F260-E345-ABF7-4EBACFFBD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756" y="2972004"/>
            <a:ext cx="2335929" cy="133059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97ED652-E816-F543-9C0C-0A4DB6BA5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8805" y="1301084"/>
            <a:ext cx="2089749" cy="208974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5A42BFE-D108-E14F-97AE-87E0EB6462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9066" y="1301084"/>
            <a:ext cx="3001513" cy="300151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0EC91DA-382A-164A-AF05-64B218663B9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9821" y="4424323"/>
            <a:ext cx="2640001" cy="5952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A746F65-9617-DB49-9FC0-0FE9C373D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5912" y="4545219"/>
            <a:ext cx="2335929" cy="155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99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934" y="2858254"/>
            <a:ext cx="5063066" cy="114149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117F35D-EB84-DA90-3A9C-D8E3E1131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518" y="1206499"/>
            <a:ext cx="4445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9">
            <a:extLst>
              <a:ext uri="{FF2B5EF4-FFF2-40B4-BE49-F238E27FC236}">
                <a16:creationId xmlns:a16="http://schemas.microsoft.com/office/drawing/2014/main" id="{59AC840E-7331-1B80-4A9A-58B37601A7BB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08AD834C-AD8E-3DA6-556E-54C699C61A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26C15B3-F693-0161-4DDD-EE626701691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3445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7954" y="615298"/>
            <a:ext cx="5063066" cy="1141491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1871437" y="3139314"/>
            <a:ext cx="2302328" cy="2380954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Phythonic</a:t>
            </a:r>
            <a:endParaRPr kumimoji="1"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8703734" y="3139314"/>
            <a:ext cx="2302328" cy="238095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/>
              <a:t>Dynamic Computation Graph</a:t>
            </a:r>
            <a:endParaRPr kumimoji="1" lang="zh-CN" altLang="en-US" sz="2000" dirty="0"/>
          </a:p>
        </p:txBody>
      </p:sp>
      <p:sp>
        <p:nvSpPr>
          <p:cNvPr id="5" name="椭圆 4"/>
          <p:cNvSpPr/>
          <p:nvPr/>
        </p:nvSpPr>
        <p:spPr>
          <a:xfrm>
            <a:off x="5287585" y="3139314"/>
            <a:ext cx="2302328" cy="238095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Tensor Computation</a:t>
            </a:r>
            <a:endParaRPr kumimoji="1" lang="zh-CN" altLang="en-US" dirty="0"/>
          </a:p>
        </p:txBody>
      </p:sp>
      <p:cxnSp>
        <p:nvCxnSpPr>
          <p:cNvPr id="6" name="直接箭头连接符 9">
            <a:extLst>
              <a:ext uri="{FF2B5EF4-FFF2-40B4-BE49-F238E27FC236}">
                <a16:creationId xmlns:a16="http://schemas.microsoft.com/office/drawing/2014/main" id="{BD4040CA-ED72-218D-F095-64E533DF4D96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1300C22C-C828-42F2-A7AD-D6AD6AE4C6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B1DADA-7852-8DDA-FB7C-C229CB761D4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267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0668" y="615298"/>
            <a:ext cx="5063066" cy="11414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363" y="1584377"/>
            <a:ext cx="5160433" cy="4400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5304" y="2407760"/>
            <a:ext cx="5954333" cy="3576903"/>
          </a:xfrm>
          <a:prstGeom prst="rect">
            <a:avLst/>
          </a:prstGeom>
        </p:spPr>
      </p:pic>
      <p:cxnSp>
        <p:nvCxnSpPr>
          <p:cNvPr id="3" name="直接箭头连接符 9">
            <a:extLst>
              <a:ext uri="{FF2B5EF4-FFF2-40B4-BE49-F238E27FC236}">
                <a16:creationId xmlns:a16="http://schemas.microsoft.com/office/drawing/2014/main" id="{CD00C32B-9880-6894-4B5B-148C0A31CE06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8CEDA39B-1C60-14CF-6000-40CF2F531C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1388641-EA36-2F4B-6972-A4EFD3A0C90B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2280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>
            <a:extLst>
              <a:ext uri="{FF2B5EF4-FFF2-40B4-BE49-F238E27FC236}">
                <a16:creationId xmlns:a16="http://schemas.microsoft.com/office/drawing/2014/main" id="{6906857A-2226-764F-B20F-AB1BF6BAF35A}"/>
              </a:ext>
            </a:extLst>
          </p:cNvPr>
          <p:cNvSpPr txBox="1"/>
          <p:nvPr/>
        </p:nvSpPr>
        <p:spPr>
          <a:xfrm>
            <a:off x="813925" y="475987"/>
            <a:ext cx="882891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深度学习开发平台</a:t>
            </a:r>
            <a:endParaRPr 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51C167B-8143-E44B-B5CA-1EED8712802D}"/>
              </a:ext>
            </a:extLst>
          </p:cNvPr>
          <p:cNvSpPr txBox="1">
            <a:spLocks/>
          </p:cNvSpPr>
          <p:nvPr/>
        </p:nvSpPr>
        <p:spPr>
          <a:xfrm>
            <a:off x="5471160" y="1865008"/>
            <a:ext cx="5928360" cy="42611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混合前端</a:t>
            </a:r>
            <a:endParaRPr kumimoji="1" lang="en-US" altLang="zh-CN" sz="2400" dirty="0">
              <a:latin typeface="Weibei SC" charset="-122"/>
              <a:ea typeface="Weibei SC" charset="-122"/>
              <a:cs typeface="Weibei SC" charset="-122"/>
            </a:endParaRPr>
          </a:p>
          <a:p>
            <a:pPr lvl="1"/>
            <a:r>
              <a:rPr kumimoji="1" lang="zh-CN" altLang="en-US" sz="2000" dirty="0">
                <a:latin typeface="Weibei SC" charset="-122"/>
                <a:ea typeface="Weibei SC" charset="-122"/>
                <a:cs typeface="Weibei SC" charset="-122"/>
              </a:rPr>
              <a:t>无缝衔接计算图模式以及</a:t>
            </a:r>
            <a:r>
              <a:rPr kumimoji="1" lang="en-US" altLang="zh-CN" sz="2000" dirty="0">
                <a:latin typeface="Weibei SC" charset="-122"/>
                <a:ea typeface="Weibei SC" charset="-122"/>
                <a:cs typeface="Weibei SC" charset="-122"/>
              </a:rPr>
              <a:t>C++</a:t>
            </a:r>
            <a:r>
              <a:rPr kumimoji="1" lang="zh-CN" altLang="en-US" sz="2000" dirty="0">
                <a:latin typeface="Weibei SC" charset="-122"/>
                <a:ea typeface="Weibei SC" charset="-122"/>
                <a:cs typeface="Weibei SC" charset="-122"/>
              </a:rPr>
              <a:t>函数模式</a:t>
            </a:r>
            <a:endParaRPr kumimoji="1" lang="en-US" altLang="zh-CN" sz="20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分布式训练</a:t>
            </a:r>
            <a:endParaRPr kumimoji="1" lang="en-US" altLang="zh-CN" sz="2400" dirty="0">
              <a:latin typeface="Weibei SC" charset="-122"/>
              <a:ea typeface="Weibei SC" charset="-122"/>
              <a:cs typeface="Weibei SC" charset="-122"/>
            </a:endParaRPr>
          </a:p>
          <a:p>
            <a:pPr lvl="1"/>
            <a:r>
              <a:rPr kumimoji="1" lang="zh-CN" altLang="en-US" sz="2000" dirty="0">
                <a:latin typeface="Weibei SC" charset="-122"/>
                <a:ea typeface="Weibei SC" charset="-122"/>
                <a:cs typeface="Weibei SC" charset="-122"/>
              </a:rPr>
              <a:t>自动可以使用多个</a:t>
            </a:r>
            <a:r>
              <a:rPr kumimoji="1" lang="en-US" altLang="zh-CN" sz="2000" dirty="0">
                <a:latin typeface="Weibei SC" charset="-122"/>
                <a:ea typeface="Weibei SC" charset="-122"/>
                <a:cs typeface="Weibei SC" charset="-122"/>
              </a:rPr>
              <a:t>GPU</a:t>
            </a:r>
            <a:r>
              <a:rPr kumimoji="1" lang="zh-CN" altLang="en-US" sz="2000" dirty="0">
                <a:latin typeface="Weibei SC" charset="-122"/>
                <a:ea typeface="Weibei SC" charset="-122"/>
                <a:cs typeface="Weibei SC" charset="-122"/>
              </a:rPr>
              <a:t>训练</a:t>
            </a:r>
            <a:r>
              <a:rPr kumimoji="1" lang="en-US" altLang="zh-CN" sz="2000" dirty="0">
                <a:latin typeface="Weibei SC" charset="-122"/>
                <a:ea typeface="Weibei SC" charset="-122"/>
                <a:cs typeface="Weibei SC" charset="-122"/>
              </a:rPr>
              <a:t> 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工具与库</a:t>
            </a:r>
            <a:endParaRPr kumimoji="1" lang="en-US" altLang="zh-CN" sz="2400" dirty="0">
              <a:latin typeface="Weibei SC" charset="-122"/>
              <a:ea typeface="Weibei SC" charset="-122"/>
              <a:cs typeface="Weibei SC" charset="-122"/>
            </a:endParaRPr>
          </a:p>
          <a:p>
            <a:pPr lvl="1"/>
            <a:r>
              <a:rPr kumimoji="1" lang="zh-CN" altLang="en-US" sz="2000" dirty="0">
                <a:latin typeface="Weibei SC" charset="-122"/>
                <a:ea typeface="Weibei SC" charset="-122"/>
                <a:cs typeface="Weibei SC" charset="-122"/>
              </a:rPr>
              <a:t>大量模型可做迁移学习</a:t>
            </a:r>
            <a:endParaRPr kumimoji="1" lang="en-US" altLang="zh-CN" sz="20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支持</a:t>
            </a:r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ONNX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数据交换格式</a:t>
            </a:r>
            <a:endParaRPr kumimoji="1" lang="en-US" altLang="zh-CN" sz="2400" dirty="0">
              <a:latin typeface="Weibei SC" charset="-122"/>
              <a:ea typeface="Weibei SC" charset="-122"/>
              <a:cs typeface="Weibei SC" charset="-122"/>
            </a:endParaRPr>
          </a:p>
          <a:p>
            <a:pPr lvl="1"/>
            <a:r>
              <a:rPr kumimoji="1" lang="zh-CN" altLang="en-US" sz="2000" dirty="0">
                <a:latin typeface="Weibei SC" charset="-122"/>
                <a:ea typeface="Weibei SC" charset="-122"/>
                <a:cs typeface="Weibei SC" charset="-122"/>
              </a:rPr>
              <a:t>一种支持多平台的通用数据交换格式</a:t>
            </a:r>
            <a:endParaRPr kumimoji="1" lang="en-US" altLang="zh-CN" sz="20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云服务商支持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C468E2E-181B-E64E-B95B-150418245477}"/>
              </a:ext>
            </a:extLst>
          </p:cNvPr>
          <p:cNvSpPr/>
          <p:nvPr/>
        </p:nvSpPr>
        <p:spPr>
          <a:xfrm>
            <a:off x="635505" y="445210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PyTorch 常见问题整理 - 技术刘">
            <a:extLst>
              <a:ext uri="{FF2B5EF4-FFF2-40B4-BE49-F238E27FC236}">
                <a16:creationId xmlns:a16="http://schemas.microsoft.com/office/drawing/2014/main" id="{36C57901-D24A-5A9A-9C86-0ABABC1E5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26" y="1865008"/>
            <a:ext cx="3608410" cy="234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6492E30D-E88E-1FC9-AC38-FA35DFF2CA22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2CF9B616-13BF-4155-1630-3A44DA0E30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724FFB2-A26F-F418-DDC2-B657C413A5F4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061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81198" y="1185341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981198" y="1659475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981198" y="2126457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981198" y="2600591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981201" y="3081863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981201" y="3555997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981201" y="4022979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981201" y="4497113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4438656" y="910598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4438656" y="1384732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4438656" y="1851714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4438656" y="2325848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438659" y="2807120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4438659" y="3281254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4438659" y="3748236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4438659" y="4222370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4946655" y="910600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4946655" y="1384734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4946655" y="1851716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4946655" y="2325850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4946658" y="2807122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4946658" y="3281256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4946658" y="3748238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4946658" y="4222372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5454655" y="910601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454655" y="1384735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5454655" y="1851717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5454655" y="2325851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5454658" y="2807123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5454658" y="3281257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5454658" y="3748239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5454658" y="4222373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5962654" y="910603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5962654" y="1384737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5962654" y="1851719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5962654" y="2325853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5962657" y="2807125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5962657" y="3281259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5962657" y="3748241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5962657" y="4222375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6453718" y="910601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6453718" y="1384735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6453718" y="1851717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6453718" y="2325851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6453721" y="2807123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6453721" y="3281257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6453721" y="3748239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6453721" y="4222373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6961717" y="910603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6961717" y="1384737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6961717" y="1851719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6961717" y="2325853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6961720" y="2807125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6961720" y="3281259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6961720" y="3748241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6961720" y="4222375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8970640" y="436469"/>
            <a:ext cx="474133" cy="457200"/>
          </a:xfrm>
          <a:prstGeom prst="rect">
            <a:avLst/>
          </a:prstGeom>
          <a:solidFill>
            <a:srgbClr val="AD4D1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8970640" y="910603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8970640" y="1377585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8970640" y="1851719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8970643" y="2332991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8970643" y="2807125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8970643" y="3274107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8970643" y="3748241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82" name="矩形 81"/>
          <p:cNvSpPr/>
          <p:nvPr/>
        </p:nvSpPr>
        <p:spPr>
          <a:xfrm>
            <a:off x="9478639" y="436471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9478639" y="910605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9478639" y="1377587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85" name="矩形 84"/>
          <p:cNvSpPr/>
          <p:nvPr/>
        </p:nvSpPr>
        <p:spPr>
          <a:xfrm>
            <a:off x="9478639" y="1851721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86" name="矩形 85"/>
          <p:cNvSpPr/>
          <p:nvPr/>
        </p:nvSpPr>
        <p:spPr>
          <a:xfrm>
            <a:off x="9478642" y="2332993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87" name="矩形 86"/>
          <p:cNvSpPr/>
          <p:nvPr/>
        </p:nvSpPr>
        <p:spPr>
          <a:xfrm>
            <a:off x="9478642" y="2807127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8" name="矩形 87"/>
          <p:cNvSpPr/>
          <p:nvPr/>
        </p:nvSpPr>
        <p:spPr>
          <a:xfrm>
            <a:off x="9478642" y="3274109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89" name="矩形 88"/>
          <p:cNvSpPr/>
          <p:nvPr/>
        </p:nvSpPr>
        <p:spPr>
          <a:xfrm>
            <a:off x="9478642" y="3748243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90" name="矩形 89"/>
          <p:cNvSpPr/>
          <p:nvPr/>
        </p:nvSpPr>
        <p:spPr>
          <a:xfrm>
            <a:off x="9986639" y="436472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1" name="矩形 90"/>
          <p:cNvSpPr/>
          <p:nvPr/>
        </p:nvSpPr>
        <p:spPr>
          <a:xfrm>
            <a:off x="9986639" y="910606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9986639" y="1377588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93" name="矩形 92"/>
          <p:cNvSpPr/>
          <p:nvPr/>
        </p:nvSpPr>
        <p:spPr>
          <a:xfrm>
            <a:off x="9986639" y="1851722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94" name="矩形 93"/>
          <p:cNvSpPr/>
          <p:nvPr/>
        </p:nvSpPr>
        <p:spPr>
          <a:xfrm>
            <a:off x="9986642" y="2332994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95" name="矩形 94"/>
          <p:cNvSpPr/>
          <p:nvPr/>
        </p:nvSpPr>
        <p:spPr>
          <a:xfrm>
            <a:off x="9986642" y="2807128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96" name="矩形 95"/>
          <p:cNvSpPr/>
          <p:nvPr/>
        </p:nvSpPr>
        <p:spPr>
          <a:xfrm>
            <a:off x="9986642" y="3274110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97" name="矩形 96"/>
          <p:cNvSpPr/>
          <p:nvPr/>
        </p:nvSpPr>
        <p:spPr>
          <a:xfrm>
            <a:off x="9986642" y="3748244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98" name="矩形 97"/>
          <p:cNvSpPr/>
          <p:nvPr/>
        </p:nvSpPr>
        <p:spPr>
          <a:xfrm>
            <a:off x="10494638" y="436474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9" name="矩形 98"/>
          <p:cNvSpPr/>
          <p:nvPr/>
        </p:nvSpPr>
        <p:spPr>
          <a:xfrm>
            <a:off x="10494638" y="910608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00" name="矩形 99"/>
          <p:cNvSpPr/>
          <p:nvPr/>
        </p:nvSpPr>
        <p:spPr>
          <a:xfrm>
            <a:off x="10494638" y="1377590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10494638" y="1851724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02" name="矩形 101"/>
          <p:cNvSpPr/>
          <p:nvPr/>
        </p:nvSpPr>
        <p:spPr>
          <a:xfrm>
            <a:off x="10494641" y="2332996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103" name="矩形 102"/>
          <p:cNvSpPr/>
          <p:nvPr/>
        </p:nvSpPr>
        <p:spPr>
          <a:xfrm>
            <a:off x="10494641" y="2807130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04" name="矩形 103"/>
          <p:cNvSpPr/>
          <p:nvPr/>
        </p:nvSpPr>
        <p:spPr>
          <a:xfrm>
            <a:off x="10494641" y="3274112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05" name="矩形 104"/>
          <p:cNvSpPr/>
          <p:nvPr/>
        </p:nvSpPr>
        <p:spPr>
          <a:xfrm>
            <a:off x="10494641" y="3748246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06" name="矩形 105"/>
          <p:cNvSpPr/>
          <p:nvPr/>
        </p:nvSpPr>
        <p:spPr>
          <a:xfrm>
            <a:off x="10985702" y="436472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07" name="矩形 106"/>
          <p:cNvSpPr/>
          <p:nvPr/>
        </p:nvSpPr>
        <p:spPr>
          <a:xfrm>
            <a:off x="10985702" y="910606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08" name="矩形 107"/>
          <p:cNvSpPr/>
          <p:nvPr/>
        </p:nvSpPr>
        <p:spPr>
          <a:xfrm>
            <a:off x="10985702" y="1377588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09" name="矩形 108"/>
          <p:cNvSpPr/>
          <p:nvPr/>
        </p:nvSpPr>
        <p:spPr>
          <a:xfrm>
            <a:off x="10985702" y="1851722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10" name="矩形 109"/>
          <p:cNvSpPr/>
          <p:nvPr/>
        </p:nvSpPr>
        <p:spPr>
          <a:xfrm>
            <a:off x="10985705" y="2332994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111" name="矩形 110"/>
          <p:cNvSpPr/>
          <p:nvPr/>
        </p:nvSpPr>
        <p:spPr>
          <a:xfrm>
            <a:off x="10985705" y="2807128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12" name="矩形 111"/>
          <p:cNvSpPr/>
          <p:nvPr/>
        </p:nvSpPr>
        <p:spPr>
          <a:xfrm>
            <a:off x="10985705" y="3274110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13" name="矩形 112"/>
          <p:cNvSpPr/>
          <p:nvPr/>
        </p:nvSpPr>
        <p:spPr>
          <a:xfrm>
            <a:off x="10985705" y="3748244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14" name="矩形 113"/>
          <p:cNvSpPr/>
          <p:nvPr/>
        </p:nvSpPr>
        <p:spPr>
          <a:xfrm>
            <a:off x="11493701" y="436474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15" name="矩形 114"/>
          <p:cNvSpPr/>
          <p:nvPr/>
        </p:nvSpPr>
        <p:spPr>
          <a:xfrm>
            <a:off x="11493701" y="910608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16" name="矩形 115"/>
          <p:cNvSpPr/>
          <p:nvPr/>
        </p:nvSpPr>
        <p:spPr>
          <a:xfrm>
            <a:off x="11493701" y="1377590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17" name="矩形 116"/>
          <p:cNvSpPr/>
          <p:nvPr/>
        </p:nvSpPr>
        <p:spPr>
          <a:xfrm>
            <a:off x="11493701" y="1851724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18" name="矩形 117"/>
          <p:cNvSpPr/>
          <p:nvPr/>
        </p:nvSpPr>
        <p:spPr>
          <a:xfrm>
            <a:off x="11493704" y="2332996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119" name="矩形 118"/>
          <p:cNvSpPr/>
          <p:nvPr/>
        </p:nvSpPr>
        <p:spPr>
          <a:xfrm>
            <a:off x="11493704" y="2807130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20" name="矩形 119"/>
          <p:cNvSpPr/>
          <p:nvPr/>
        </p:nvSpPr>
        <p:spPr>
          <a:xfrm>
            <a:off x="11493704" y="3274112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21" name="矩形 120"/>
          <p:cNvSpPr/>
          <p:nvPr/>
        </p:nvSpPr>
        <p:spPr>
          <a:xfrm>
            <a:off x="11493704" y="3748246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23" name="矩形 122"/>
          <p:cNvSpPr/>
          <p:nvPr/>
        </p:nvSpPr>
        <p:spPr>
          <a:xfrm>
            <a:off x="8725106" y="665069"/>
            <a:ext cx="474133" cy="457200"/>
          </a:xfrm>
          <a:prstGeom prst="rect">
            <a:avLst/>
          </a:prstGeom>
          <a:solidFill>
            <a:srgbClr val="AD4D1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24" name="矩形 123"/>
          <p:cNvSpPr/>
          <p:nvPr/>
        </p:nvSpPr>
        <p:spPr>
          <a:xfrm>
            <a:off x="8725106" y="1139203"/>
            <a:ext cx="474133" cy="4572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25" name="矩形 124"/>
          <p:cNvSpPr/>
          <p:nvPr/>
        </p:nvSpPr>
        <p:spPr>
          <a:xfrm>
            <a:off x="8725106" y="1606185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26" name="矩形 125"/>
          <p:cNvSpPr/>
          <p:nvPr/>
        </p:nvSpPr>
        <p:spPr>
          <a:xfrm>
            <a:off x="8725106" y="2080319"/>
            <a:ext cx="474133" cy="4572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27" name="矩形 126"/>
          <p:cNvSpPr/>
          <p:nvPr/>
        </p:nvSpPr>
        <p:spPr>
          <a:xfrm>
            <a:off x="8725109" y="2561591"/>
            <a:ext cx="474133" cy="4572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128" name="矩形 127"/>
          <p:cNvSpPr/>
          <p:nvPr/>
        </p:nvSpPr>
        <p:spPr>
          <a:xfrm>
            <a:off x="8725109" y="3035725"/>
            <a:ext cx="474133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29" name="矩形 128"/>
          <p:cNvSpPr/>
          <p:nvPr/>
        </p:nvSpPr>
        <p:spPr>
          <a:xfrm>
            <a:off x="8725109" y="3502707"/>
            <a:ext cx="474133" cy="45720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30" name="矩形 129"/>
          <p:cNvSpPr/>
          <p:nvPr/>
        </p:nvSpPr>
        <p:spPr>
          <a:xfrm>
            <a:off x="8725109" y="3976841"/>
            <a:ext cx="474133" cy="457200"/>
          </a:xfrm>
          <a:prstGeom prst="rect">
            <a:avLst/>
          </a:prstGeom>
          <a:solidFill>
            <a:srgbClr val="C9751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31" name="矩形 130"/>
          <p:cNvSpPr/>
          <p:nvPr/>
        </p:nvSpPr>
        <p:spPr>
          <a:xfrm>
            <a:off x="9233105" y="665071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32" name="矩形 131"/>
          <p:cNvSpPr/>
          <p:nvPr/>
        </p:nvSpPr>
        <p:spPr>
          <a:xfrm>
            <a:off x="9233105" y="1139205"/>
            <a:ext cx="474133" cy="4572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33" name="矩形 132"/>
          <p:cNvSpPr/>
          <p:nvPr/>
        </p:nvSpPr>
        <p:spPr>
          <a:xfrm>
            <a:off x="9233105" y="1606187"/>
            <a:ext cx="474133" cy="45720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34" name="矩形 133"/>
          <p:cNvSpPr/>
          <p:nvPr/>
        </p:nvSpPr>
        <p:spPr>
          <a:xfrm>
            <a:off x="9233105" y="2080321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35" name="矩形 134"/>
          <p:cNvSpPr/>
          <p:nvPr/>
        </p:nvSpPr>
        <p:spPr>
          <a:xfrm>
            <a:off x="9233108" y="2561593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136" name="矩形 135"/>
          <p:cNvSpPr/>
          <p:nvPr/>
        </p:nvSpPr>
        <p:spPr>
          <a:xfrm>
            <a:off x="9233108" y="3035727"/>
            <a:ext cx="474133" cy="4572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37" name="矩形 136"/>
          <p:cNvSpPr/>
          <p:nvPr/>
        </p:nvSpPr>
        <p:spPr>
          <a:xfrm>
            <a:off x="9233108" y="3502709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38" name="矩形 137"/>
          <p:cNvSpPr/>
          <p:nvPr/>
        </p:nvSpPr>
        <p:spPr>
          <a:xfrm>
            <a:off x="9233108" y="3976843"/>
            <a:ext cx="474133" cy="457200"/>
          </a:xfrm>
          <a:prstGeom prst="rect">
            <a:avLst/>
          </a:prstGeom>
          <a:solidFill>
            <a:srgbClr val="C9751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39" name="矩形 138"/>
          <p:cNvSpPr/>
          <p:nvPr/>
        </p:nvSpPr>
        <p:spPr>
          <a:xfrm>
            <a:off x="9741105" y="665072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40" name="矩形 139"/>
          <p:cNvSpPr/>
          <p:nvPr/>
        </p:nvSpPr>
        <p:spPr>
          <a:xfrm>
            <a:off x="9741105" y="1139206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41" name="矩形 140"/>
          <p:cNvSpPr/>
          <p:nvPr/>
        </p:nvSpPr>
        <p:spPr>
          <a:xfrm>
            <a:off x="9741105" y="1606188"/>
            <a:ext cx="474133" cy="45720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42" name="矩形 141"/>
          <p:cNvSpPr/>
          <p:nvPr/>
        </p:nvSpPr>
        <p:spPr>
          <a:xfrm>
            <a:off x="9741105" y="2080322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43" name="矩形 142"/>
          <p:cNvSpPr/>
          <p:nvPr/>
        </p:nvSpPr>
        <p:spPr>
          <a:xfrm>
            <a:off x="9741108" y="2561594"/>
            <a:ext cx="474133" cy="4572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144" name="矩形 143"/>
          <p:cNvSpPr/>
          <p:nvPr/>
        </p:nvSpPr>
        <p:spPr>
          <a:xfrm>
            <a:off x="9741108" y="3035728"/>
            <a:ext cx="474133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45" name="矩形 144"/>
          <p:cNvSpPr/>
          <p:nvPr/>
        </p:nvSpPr>
        <p:spPr>
          <a:xfrm>
            <a:off x="9741108" y="3502710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46" name="矩形 145"/>
          <p:cNvSpPr/>
          <p:nvPr/>
        </p:nvSpPr>
        <p:spPr>
          <a:xfrm>
            <a:off x="9741108" y="3976844"/>
            <a:ext cx="474133" cy="4572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47" name="矩形 146"/>
          <p:cNvSpPr/>
          <p:nvPr/>
        </p:nvSpPr>
        <p:spPr>
          <a:xfrm>
            <a:off x="10249104" y="665074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48" name="矩形 147"/>
          <p:cNvSpPr/>
          <p:nvPr/>
        </p:nvSpPr>
        <p:spPr>
          <a:xfrm>
            <a:off x="10249104" y="1139208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49" name="矩形 148"/>
          <p:cNvSpPr/>
          <p:nvPr/>
        </p:nvSpPr>
        <p:spPr>
          <a:xfrm>
            <a:off x="10249104" y="1606190"/>
            <a:ext cx="474133" cy="457200"/>
          </a:xfrm>
          <a:prstGeom prst="rect">
            <a:avLst/>
          </a:prstGeom>
          <a:solidFill>
            <a:srgbClr val="00FA0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50" name="矩形 149"/>
          <p:cNvSpPr/>
          <p:nvPr/>
        </p:nvSpPr>
        <p:spPr>
          <a:xfrm>
            <a:off x="10249104" y="2080324"/>
            <a:ext cx="474133" cy="4572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51" name="矩形 150"/>
          <p:cNvSpPr/>
          <p:nvPr/>
        </p:nvSpPr>
        <p:spPr>
          <a:xfrm>
            <a:off x="10249107" y="2561596"/>
            <a:ext cx="474133" cy="4572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152" name="矩形 151"/>
          <p:cNvSpPr/>
          <p:nvPr/>
        </p:nvSpPr>
        <p:spPr>
          <a:xfrm>
            <a:off x="10249107" y="3035730"/>
            <a:ext cx="474133" cy="457200"/>
          </a:xfrm>
          <a:prstGeom prst="rect">
            <a:avLst/>
          </a:prstGeom>
          <a:solidFill>
            <a:srgbClr val="00FA0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53" name="矩形 152"/>
          <p:cNvSpPr/>
          <p:nvPr/>
        </p:nvSpPr>
        <p:spPr>
          <a:xfrm>
            <a:off x="10249107" y="3502712"/>
            <a:ext cx="474133" cy="45720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54" name="矩形 153"/>
          <p:cNvSpPr/>
          <p:nvPr/>
        </p:nvSpPr>
        <p:spPr>
          <a:xfrm>
            <a:off x="10249107" y="3976846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55" name="矩形 154"/>
          <p:cNvSpPr/>
          <p:nvPr/>
        </p:nvSpPr>
        <p:spPr>
          <a:xfrm>
            <a:off x="10740168" y="665072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56" name="矩形 155"/>
          <p:cNvSpPr/>
          <p:nvPr/>
        </p:nvSpPr>
        <p:spPr>
          <a:xfrm>
            <a:off x="10740168" y="1139206"/>
            <a:ext cx="474133" cy="4572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57" name="矩形 156"/>
          <p:cNvSpPr/>
          <p:nvPr/>
        </p:nvSpPr>
        <p:spPr>
          <a:xfrm>
            <a:off x="10740168" y="1606188"/>
            <a:ext cx="474133" cy="45720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58" name="矩形 157"/>
          <p:cNvSpPr/>
          <p:nvPr/>
        </p:nvSpPr>
        <p:spPr>
          <a:xfrm>
            <a:off x="10740168" y="2080322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59" name="矩形 158"/>
          <p:cNvSpPr/>
          <p:nvPr/>
        </p:nvSpPr>
        <p:spPr>
          <a:xfrm>
            <a:off x="10740171" y="2561594"/>
            <a:ext cx="474133" cy="4572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160" name="矩形 159"/>
          <p:cNvSpPr/>
          <p:nvPr/>
        </p:nvSpPr>
        <p:spPr>
          <a:xfrm>
            <a:off x="10740171" y="3035728"/>
            <a:ext cx="474133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1" name="矩形 160"/>
          <p:cNvSpPr/>
          <p:nvPr/>
        </p:nvSpPr>
        <p:spPr>
          <a:xfrm>
            <a:off x="10740171" y="3502710"/>
            <a:ext cx="474133" cy="4572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62" name="矩形 161"/>
          <p:cNvSpPr/>
          <p:nvPr/>
        </p:nvSpPr>
        <p:spPr>
          <a:xfrm>
            <a:off x="10740171" y="3976844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63" name="矩形 162"/>
          <p:cNvSpPr/>
          <p:nvPr/>
        </p:nvSpPr>
        <p:spPr>
          <a:xfrm>
            <a:off x="11248167" y="665074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4" name="矩形 163"/>
          <p:cNvSpPr/>
          <p:nvPr/>
        </p:nvSpPr>
        <p:spPr>
          <a:xfrm>
            <a:off x="11248167" y="1139208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5" name="矩形 164"/>
          <p:cNvSpPr/>
          <p:nvPr/>
        </p:nvSpPr>
        <p:spPr>
          <a:xfrm>
            <a:off x="11248167" y="1606190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66" name="矩形 165"/>
          <p:cNvSpPr/>
          <p:nvPr/>
        </p:nvSpPr>
        <p:spPr>
          <a:xfrm>
            <a:off x="11248167" y="2080324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67" name="矩形 166"/>
          <p:cNvSpPr/>
          <p:nvPr/>
        </p:nvSpPr>
        <p:spPr>
          <a:xfrm>
            <a:off x="11248170" y="2561596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168" name="矩形 167"/>
          <p:cNvSpPr/>
          <p:nvPr/>
        </p:nvSpPr>
        <p:spPr>
          <a:xfrm>
            <a:off x="11248170" y="3035730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9" name="矩形 168"/>
          <p:cNvSpPr/>
          <p:nvPr/>
        </p:nvSpPr>
        <p:spPr>
          <a:xfrm>
            <a:off x="11248170" y="3502712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70" name="矩形 169"/>
          <p:cNvSpPr/>
          <p:nvPr/>
        </p:nvSpPr>
        <p:spPr>
          <a:xfrm>
            <a:off x="11248170" y="3976846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72" name="矩形 171"/>
          <p:cNvSpPr/>
          <p:nvPr/>
        </p:nvSpPr>
        <p:spPr>
          <a:xfrm>
            <a:off x="8373737" y="910603"/>
            <a:ext cx="474133" cy="457200"/>
          </a:xfrm>
          <a:prstGeom prst="rect">
            <a:avLst/>
          </a:prstGeom>
          <a:solidFill>
            <a:srgbClr val="AD4D1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73" name="矩形 172"/>
          <p:cNvSpPr/>
          <p:nvPr/>
        </p:nvSpPr>
        <p:spPr>
          <a:xfrm>
            <a:off x="8373737" y="1384737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74" name="矩形 173"/>
          <p:cNvSpPr/>
          <p:nvPr/>
        </p:nvSpPr>
        <p:spPr>
          <a:xfrm>
            <a:off x="8373737" y="1851719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75" name="矩形 174"/>
          <p:cNvSpPr/>
          <p:nvPr/>
        </p:nvSpPr>
        <p:spPr>
          <a:xfrm>
            <a:off x="8373737" y="2325853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76" name="矩形 175"/>
          <p:cNvSpPr/>
          <p:nvPr/>
        </p:nvSpPr>
        <p:spPr>
          <a:xfrm>
            <a:off x="8373740" y="2807125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177" name="矩形 176"/>
          <p:cNvSpPr/>
          <p:nvPr/>
        </p:nvSpPr>
        <p:spPr>
          <a:xfrm>
            <a:off x="8373740" y="3281259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78" name="矩形 177"/>
          <p:cNvSpPr/>
          <p:nvPr/>
        </p:nvSpPr>
        <p:spPr>
          <a:xfrm>
            <a:off x="8373740" y="3748241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79" name="矩形 178"/>
          <p:cNvSpPr/>
          <p:nvPr/>
        </p:nvSpPr>
        <p:spPr>
          <a:xfrm>
            <a:off x="8373740" y="4222375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2.1</a:t>
            </a:r>
            <a:endParaRPr kumimoji="1" lang="zh-CN" altLang="en-US" dirty="0"/>
          </a:p>
        </p:txBody>
      </p:sp>
      <p:sp>
        <p:nvSpPr>
          <p:cNvPr id="180" name="矩形 179"/>
          <p:cNvSpPr/>
          <p:nvPr/>
        </p:nvSpPr>
        <p:spPr>
          <a:xfrm>
            <a:off x="8881736" y="910605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81" name="矩形 180"/>
          <p:cNvSpPr/>
          <p:nvPr/>
        </p:nvSpPr>
        <p:spPr>
          <a:xfrm>
            <a:off x="8881736" y="1384739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82" name="矩形 181"/>
          <p:cNvSpPr/>
          <p:nvPr/>
        </p:nvSpPr>
        <p:spPr>
          <a:xfrm>
            <a:off x="8881736" y="1851721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83" name="矩形 182"/>
          <p:cNvSpPr/>
          <p:nvPr/>
        </p:nvSpPr>
        <p:spPr>
          <a:xfrm>
            <a:off x="8881736" y="2325855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8881739" y="2807127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185" name="矩形 184"/>
          <p:cNvSpPr/>
          <p:nvPr/>
        </p:nvSpPr>
        <p:spPr>
          <a:xfrm>
            <a:off x="8881739" y="3281261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86" name="矩形 185"/>
          <p:cNvSpPr/>
          <p:nvPr/>
        </p:nvSpPr>
        <p:spPr>
          <a:xfrm>
            <a:off x="8881739" y="3748243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87" name="矩形 186"/>
          <p:cNvSpPr/>
          <p:nvPr/>
        </p:nvSpPr>
        <p:spPr>
          <a:xfrm>
            <a:off x="8881739" y="4222377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88" name="矩形 187"/>
          <p:cNvSpPr/>
          <p:nvPr/>
        </p:nvSpPr>
        <p:spPr>
          <a:xfrm>
            <a:off x="9389736" y="910606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89" name="矩形 188"/>
          <p:cNvSpPr/>
          <p:nvPr/>
        </p:nvSpPr>
        <p:spPr>
          <a:xfrm>
            <a:off x="9389736" y="1384740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90" name="矩形 189"/>
          <p:cNvSpPr/>
          <p:nvPr/>
        </p:nvSpPr>
        <p:spPr>
          <a:xfrm>
            <a:off x="9389736" y="1851722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91" name="矩形 190"/>
          <p:cNvSpPr/>
          <p:nvPr/>
        </p:nvSpPr>
        <p:spPr>
          <a:xfrm>
            <a:off x="9389736" y="2325856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92" name="矩形 191"/>
          <p:cNvSpPr/>
          <p:nvPr/>
        </p:nvSpPr>
        <p:spPr>
          <a:xfrm>
            <a:off x="9389739" y="2807128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193" name="矩形 192"/>
          <p:cNvSpPr/>
          <p:nvPr/>
        </p:nvSpPr>
        <p:spPr>
          <a:xfrm>
            <a:off x="9389739" y="3281262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94" name="矩形 193"/>
          <p:cNvSpPr/>
          <p:nvPr/>
        </p:nvSpPr>
        <p:spPr>
          <a:xfrm>
            <a:off x="9389739" y="3748244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95" name="矩形 194"/>
          <p:cNvSpPr/>
          <p:nvPr/>
        </p:nvSpPr>
        <p:spPr>
          <a:xfrm>
            <a:off x="9389739" y="4222378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96" name="矩形 195"/>
          <p:cNvSpPr/>
          <p:nvPr/>
        </p:nvSpPr>
        <p:spPr>
          <a:xfrm>
            <a:off x="9897735" y="910608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97" name="矩形 196"/>
          <p:cNvSpPr/>
          <p:nvPr/>
        </p:nvSpPr>
        <p:spPr>
          <a:xfrm>
            <a:off x="9897735" y="1384742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98" name="矩形 197"/>
          <p:cNvSpPr/>
          <p:nvPr/>
        </p:nvSpPr>
        <p:spPr>
          <a:xfrm>
            <a:off x="9897735" y="1851724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99" name="矩形 198"/>
          <p:cNvSpPr/>
          <p:nvPr/>
        </p:nvSpPr>
        <p:spPr>
          <a:xfrm>
            <a:off x="9897735" y="2325858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200" name="矩形 199"/>
          <p:cNvSpPr/>
          <p:nvPr/>
        </p:nvSpPr>
        <p:spPr>
          <a:xfrm>
            <a:off x="9897738" y="2807130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201" name="矩形 200"/>
          <p:cNvSpPr/>
          <p:nvPr/>
        </p:nvSpPr>
        <p:spPr>
          <a:xfrm>
            <a:off x="9897738" y="3281264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02" name="矩形 201"/>
          <p:cNvSpPr/>
          <p:nvPr/>
        </p:nvSpPr>
        <p:spPr>
          <a:xfrm>
            <a:off x="9897738" y="3748246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03" name="矩形 202"/>
          <p:cNvSpPr/>
          <p:nvPr/>
        </p:nvSpPr>
        <p:spPr>
          <a:xfrm>
            <a:off x="9897738" y="4222380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04" name="矩形 203"/>
          <p:cNvSpPr/>
          <p:nvPr/>
        </p:nvSpPr>
        <p:spPr>
          <a:xfrm>
            <a:off x="10388799" y="910606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05" name="矩形 204"/>
          <p:cNvSpPr/>
          <p:nvPr/>
        </p:nvSpPr>
        <p:spPr>
          <a:xfrm>
            <a:off x="10388799" y="1384740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06" name="矩形 205"/>
          <p:cNvSpPr/>
          <p:nvPr/>
        </p:nvSpPr>
        <p:spPr>
          <a:xfrm>
            <a:off x="10388799" y="1851722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07" name="矩形 206"/>
          <p:cNvSpPr/>
          <p:nvPr/>
        </p:nvSpPr>
        <p:spPr>
          <a:xfrm>
            <a:off x="10388799" y="2325856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208" name="矩形 207"/>
          <p:cNvSpPr/>
          <p:nvPr/>
        </p:nvSpPr>
        <p:spPr>
          <a:xfrm>
            <a:off x="10388802" y="2807128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209" name="矩形 208"/>
          <p:cNvSpPr/>
          <p:nvPr/>
        </p:nvSpPr>
        <p:spPr>
          <a:xfrm>
            <a:off x="10388802" y="3281262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10" name="矩形 209"/>
          <p:cNvSpPr/>
          <p:nvPr/>
        </p:nvSpPr>
        <p:spPr>
          <a:xfrm>
            <a:off x="10388802" y="3748244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11" name="矩形 210"/>
          <p:cNvSpPr/>
          <p:nvPr/>
        </p:nvSpPr>
        <p:spPr>
          <a:xfrm>
            <a:off x="10388802" y="4222378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212" name="矩形 211"/>
          <p:cNvSpPr/>
          <p:nvPr/>
        </p:nvSpPr>
        <p:spPr>
          <a:xfrm>
            <a:off x="10896798" y="910608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13" name="矩形 212"/>
          <p:cNvSpPr/>
          <p:nvPr/>
        </p:nvSpPr>
        <p:spPr>
          <a:xfrm>
            <a:off x="10896798" y="1384742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14" name="矩形 213"/>
          <p:cNvSpPr/>
          <p:nvPr/>
        </p:nvSpPr>
        <p:spPr>
          <a:xfrm>
            <a:off x="10896798" y="1851724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15" name="矩形 214"/>
          <p:cNvSpPr/>
          <p:nvPr/>
        </p:nvSpPr>
        <p:spPr>
          <a:xfrm>
            <a:off x="10896798" y="2325858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216" name="矩形 215"/>
          <p:cNvSpPr/>
          <p:nvPr/>
        </p:nvSpPr>
        <p:spPr>
          <a:xfrm>
            <a:off x="10896801" y="2807130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217" name="矩形 216"/>
          <p:cNvSpPr/>
          <p:nvPr/>
        </p:nvSpPr>
        <p:spPr>
          <a:xfrm>
            <a:off x="10896801" y="3281264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18" name="矩形 217"/>
          <p:cNvSpPr/>
          <p:nvPr/>
        </p:nvSpPr>
        <p:spPr>
          <a:xfrm>
            <a:off x="10896801" y="3748246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19" name="矩形 218"/>
          <p:cNvSpPr/>
          <p:nvPr/>
        </p:nvSpPr>
        <p:spPr>
          <a:xfrm>
            <a:off x="10896801" y="4222380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210140" y="4770569"/>
                <a:ext cx="1505027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1.1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1.1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140" y="4770569"/>
                <a:ext cx="1505027" cy="730777"/>
              </a:xfrm>
              <a:prstGeom prst="rect">
                <a:avLst/>
              </a:prstGeom>
              <a:blipFill>
                <a:blip r:embed="rId3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本框 219"/>
              <p:cNvSpPr txBox="1"/>
              <p:nvPr/>
            </p:nvSpPr>
            <p:spPr>
              <a:xfrm>
                <a:off x="8183521" y="4749633"/>
                <a:ext cx="1328697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2.1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0" name="文本框 2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521" y="4749633"/>
                <a:ext cx="1328697" cy="730777"/>
              </a:xfrm>
              <a:prstGeom prst="rect">
                <a:avLst/>
              </a:prstGeom>
              <a:blipFill>
                <a:blip r:embed="rId4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文本框 220"/>
              <p:cNvSpPr txBox="1"/>
              <p:nvPr/>
            </p:nvSpPr>
            <p:spPr>
              <a:xfrm>
                <a:off x="9560408" y="4749631"/>
                <a:ext cx="1328697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2.1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1" name="文本框 2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0408" y="4749631"/>
                <a:ext cx="1328697" cy="730777"/>
              </a:xfrm>
              <a:prstGeom prst="rect">
                <a:avLst/>
              </a:prstGeom>
              <a:blipFill>
                <a:blip r:embed="rId5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文本框 222"/>
              <p:cNvSpPr txBox="1"/>
              <p:nvPr/>
            </p:nvSpPr>
            <p:spPr>
              <a:xfrm>
                <a:off x="10889517" y="4749631"/>
                <a:ext cx="1152367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3" name="文本框 2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9517" y="4749631"/>
                <a:ext cx="1152367" cy="730777"/>
              </a:xfrm>
              <a:prstGeom prst="rect">
                <a:avLst/>
              </a:prstGeom>
              <a:blipFill>
                <a:blip r:embed="rId6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4" name="文本框 223"/>
          <p:cNvSpPr txBox="1"/>
          <p:nvPr/>
        </p:nvSpPr>
        <p:spPr>
          <a:xfrm>
            <a:off x="5651302" y="5611695"/>
            <a:ext cx="84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(8,6)</a:t>
            </a:r>
            <a:endParaRPr kumimoji="1" lang="zh-CN" altLang="en-US" dirty="0"/>
          </a:p>
        </p:txBody>
      </p:sp>
      <p:sp>
        <p:nvSpPr>
          <p:cNvPr id="225" name="文本框 224"/>
          <p:cNvSpPr txBox="1"/>
          <p:nvPr/>
        </p:nvSpPr>
        <p:spPr>
          <a:xfrm>
            <a:off x="9729254" y="5590759"/>
            <a:ext cx="84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(3,8,6)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1EF8F7-9AD6-FCAA-D03A-AFD48C3463CB}"/>
              </a:ext>
            </a:extLst>
          </p:cNvPr>
          <p:cNvSpPr txBox="1"/>
          <p:nvPr/>
        </p:nvSpPr>
        <p:spPr>
          <a:xfrm>
            <a:off x="1025912" y="436469"/>
            <a:ext cx="7610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  <a:p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F413A6-7247-0421-230E-3E9D84D4929E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7" name="矩形 636">
            <a:extLst>
              <a:ext uri="{FF2B5EF4-FFF2-40B4-BE49-F238E27FC236}">
                <a16:creationId xmlns:a16="http://schemas.microsoft.com/office/drawing/2014/main" id="{45F58494-D396-5A9E-4E35-EE3E5D4EF6DB}"/>
              </a:ext>
            </a:extLst>
          </p:cNvPr>
          <p:cNvSpPr/>
          <p:nvPr/>
        </p:nvSpPr>
        <p:spPr>
          <a:xfrm>
            <a:off x="1214799" y="5013859"/>
            <a:ext cx="226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[</a:t>
            </a:r>
            <a:r>
              <a:rPr lang="en-US" altLang="zh-CN" dirty="0"/>
              <a:t>2</a:t>
            </a:r>
            <a:r>
              <a:rPr lang="zh-CN" altLang="en-US" dirty="0"/>
              <a:t>,</a:t>
            </a:r>
            <a:r>
              <a:rPr lang="en-US" altLang="zh-CN" dirty="0"/>
              <a:t>1</a:t>
            </a:r>
            <a:r>
              <a:rPr lang="zh-CN" altLang="en-US" dirty="0"/>
              <a:t>,</a:t>
            </a:r>
            <a:r>
              <a:rPr lang="en-US" altLang="zh-CN" dirty="0"/>
              <a:t>5</a:t>
            </a:r>
            <a:r>
              <a:rPr lang="zh-CN" altLang="en-US" dirty="0"/>
              <a:t>,</a:t>
            </a:r>
            <a:r>
              <a:rPr lang="en-US" altLang="zh-CN" dirty="0"/>
              <a:t>1.1</a:t>
            </a:r>
            <a:r>
              <a:rPr lang="zh-CN" altLang="en-US" dirty="0"/>
              <a:t>,</a:t>
            </a:r>
            <a:r>
              <a:rPr lang="en-US" altLang="zh-CN" dirty="0"/>
              <a:t>2.3,1,5,1.1</a:t>
            </a:r>
            <a:r>
              <a:rPr lang="zh-CN" altLang="en-US" dirty="0"/>
              <a:t>]</a:t>
            </a:r>
          </a:p>
        </p:txBody>
      </p:sp>
      <p:sp>
        <p:nvSpPr>
          <p:cNvPr id="638" name="文本框 637">
            <a:extLst>
              <a:ext uri="{FF2B5EF4-FFF2-40B4-BE49-F238E27FC236}">
                <a16:creationId xmlns:a16="http://schemas.microsoft.com/office/drawing/2014/main" id="{4FB4D3C7-6899-6946-D128-26B6D95C8069}"/>
              </a:ext>
            </a:extLst>
          </p:cNvPr>
          <p:cNvSpPr txBox="1"/>
          <p:nvPr/>
        </p:nvSpPr>
        <p:spPr>
          <a:xfrm>
            <a:off x="2132519" y="5616876"/>
            <a:ext cx="47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639" name="文本框 638">
            <a:extLst>
              <a:ext uri="{FF2B5EF4-FFF2-40B4-BE49-F238E27FC236}">
                <a16:creationId xmlns:a16="http://schemas.microsoft.com/office/drawing/2014/main" id="{109BFBE5-9AF5-5261-D000-076B9202A428}"/>
              </a:ext>
            </a:extLst>
          </p:cNvPr>
          <p:cNvSpPr txBox="1"/>
          <p:nvPr/>
        </p:nvSpPr>
        <p:spPr>
          <a:xfrm>
            <a:off x="629557" y="5616876"/>
            <a:ext cx="1219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a.size</a:t>
            </a:r>
            <a:r>
              <a:rPr kumimoji="1" lang="en-US" altLang="zh-CN" dirty="0"/>
              <a:t>(</a:t>
            </a:r>
            <a:r>
              <a:rPr kumimoji="1" lang="zh-CN" altLang="en-US" dirty="0"/>
              <a:t> 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endParaRPr kumimoji="1" lang="zh-CN" altLang="en-US" dirty="0"/>
          </a:p>
        </p:txBody>
      </p:sp>
      <p:sp>
        <p:nvSpPr>
          <p:cNvPr id="640" name="文本框 639">
            <a:extLst>
              <a:ext uri="{FF2B5EF4-FFF2-40B4-BE49-F238E27FC236}">
                <a16:creationId xmlns:a16="http://schemas.microsoft.com/office/drawing/2014/main" id="{AECDA86C-31AD-140F-0DF7-7459F296EEC7}"/>
              </a:ext>
            </a:extLst>
          </p:cNvPr>
          <p:cNvSpPr txBox="1"/>
          <p:nvPr/>
        </p:nvSpPr>
        <p:spPr>
          <a:xfrm>
            <a:off x="623036" y="5013859"/>
            <a:ext cx="47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a=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0778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020167" y="1161676"/>
            <a:ext cx="57851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6">
                    <a:lumMod val="75000"/>
                  </a:schemeClr>
                </a:solidFill>
              </a:rPr>
              <a:t>import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zh-CN" dirty="0"/>
              <a:t>torch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964267" y="115146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0167" y="1947334"/>
            <a:ext cx="578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首先，要导入</a:t>
            </a:r>
            <a:r>
              <a:rPr kumimoji="1" lang="en-US" altLang="zh-CN" dirty="0" err="1"/>
              <a:t>PyTorch</a:t>
            </a:r>
            <a:r>
              <a:rPr kumimoji="1" lang="zh-CN" altLang="en-US" dirty="0"/>
              <a:t>包，输入完后按</a:t>
            </a:r>
            <a:r>
              <a:rPr kumimoji="1" lang="en-US" altLang="zh-CN" dirty="0" err="1"/>
              <a:t>Shift+Enter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BDE6957-7253-D0E9-7503-FB95A0A3DAD5}"/>
              </a:ext>
            </a:extLst>
          </p:cNvPr>
          <p:cNvSpPr txBox="1"/>
          <p:nvPr/>
        </p:nvSpPr>
        <p:spPr>
          <a:xfrm>
            <a:off x="1025912" y="436469"/>
            <a:ext cx="364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的创建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F906DE8-B154-101D-EABD-959DA2D8EE92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9">
            <a:extLst>
              <a:ext uri="{FF2B5EF4-FFF2-40B4-BE49-F238E27FC236}">
                <a16:creationId xmlns:a16="http://schemas.microsoft.com/office/drawing/2014/main" id="{AC50F639-E26B-712C-E62E-E13406417A6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0F02D5BD-DF50-999E-6BF2-37D6B9F771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AB339CA-6966-E2B0-9C4A-C672ECCBBEB3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940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 descr="ChatGPT Can't Kill Anything Worth Preserving">
            <a:extLst>
              <a:ext uri="{FF2B5EF4-FFF2-40B4-BE49-F238E27FC236}">
                <a16:creationId xmlns:a16="http://schemas.microsoft.com/office/drawing/2014/main" id="{DF62BF7E-FFEE-35A1-AB19-F534ADACA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29144" y="2970012"/>
            <a:ext cx="220285" cy="22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内容占位符 2">
            <a:extLst>
              <a:ext uri="{FF2B5EF4-FFF2-40B4-BE49-F238E27FC236}">
                <a16:creationId xmlns:a16="http://schemas.microsoft.com/office/drawing/2014/main" id="{3CECA3EE-1B5D-912F-C669-F26A61568F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484894"/>
              </p:ext>
            </p:extLst>
          </p:nvPr>
        </p:nvGraphicFramePr>
        <p:xfrm>
          <a:off x="1158583" y="1711234"/>
          <a:ext cx="10380956" cy="394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66165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20167" y="1788067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</a:rPr>
              <a:t>x</a:t>
            </a:r>
            <a:r>
              <a:rPr lang="en-US" altLang="zh-CN" dirty="0"/>
              <a:t>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333333"/>
                </a:solidFill>
              </a:rPr>
              <a:t>torch</a:t>
            </a:r>
            <a:r>
              <a:rPr lang="en-US" altLang="zh-CN" b="1" dirty="0" err="1"/>
              <a:t>.</a:t>
            </a:r>
            <a:r>
              <a:rPr lang="en-US" altLang="zh-CN" dirty="0" err="1">
                <a:solidFill>
                  <a:srgbClr val="333333"/>
                </a:solidFill>
              </a:rPr>
              <a:t>rand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9999"/>
                </a:solidFill>
              </a:rPr>
              <a:t>5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9999"/>
                </a:solidFill>
              </a:rPr>
              <a:t>3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020167" y="1161676"/>
            <a:ext cx="57851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6">
                    <a:lumMod val="75000"/>
                  </a:schemeClr>
                </a:solidFill>
              </a:rPr>
              <a:t>import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zh-CN" dirty="0"/>
              <a:t>torch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964267" y="115146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1964267" y="178806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[2]: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56106" y="1788067"/>
            <a:ext cx="270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创建一个</a:t>
            </a:r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的随机矩阵</a:t>
            </a:r>
          </a:p>
          <a:p>
            <a:r>
              <a:rPr kumimoji="1" lang="zh-CN" altLang="en-US" dirty="0"/>
              <a:t>并显示它（</a:t>
            </a:r>
            <a:r>
              <a:rPr kumimoji="1" lang="en-US" altLang="zh-CN" dirty="0" err="1"/>
              <a:t>Shift+Enter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DC6260-E934-F7CB-3202-6DDBA559CF1D}"/>
              </a:ext>
            </a:extLst>
          </p:cNvPr>
          <p:cNvSpPr txBox="1"/>
          <p:nvPr/>
        </p:nvSpPr>
        <p:spPr>
          <a:xfrm>
            <a:off x="1025912" y="436469"/>
            <a:ext cx="364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的创建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2AD932-1A51-2B90-2C75-BB275C997119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9">
            <a:extLst>
              <a:ext uri="{FF2B5EF4-FFF2-40B4-BE49-F238E27FC236}">
                <a16:creationId xmlns:a16="http://schemas.microsoft.com/office/drawing/2014/main" id="{BF212733-6D45-2E92-00D3-E91C229A024C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9827E549-7E76-45C4-E1EA-BFF5B2FC32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DE51F86-54F7-7E51-7C13-094D6CE9485F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384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20167" y="1788067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</a:rPr>
              <a:t>x</a:t>
            </a:r>
            <a:r>
              <a:rPr lang="en-US" altLang="zh-CN" dirty="0"/>
              <a:t>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333333"/>
                </a:solidFill>
              </a:rPr>
              <a:t>torch</a:t>
            </a:r>
            <a:r>
              <a:rPr lang="en-US" altLang="zh-CN" b="1" dirty="0" err="1"/>
              <a:t>.</a:t>
            </a:r>
            <a:r>
              <a:rPr lang="en-US" altLang="zh-CN" dirty="0" err="1">
                <a:solidFill>
                  <a:srgbClr val="333333"/>
                </a:solidFill>
              </a:rPr>
              <a:t>rand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9999"/>
                </a:solidFill>
              </a:rPr>
              <a:t>5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9999"/>
                </a:solidFill>
              </a:rPr>
              <a:t>3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020167" y="1161676"/>
            <a:ext cx="57851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6">
                    <a:lumMod val="75000"/>
                  </a:schemeClr>
                </a:solidFill>
              </a:rPr>
              <a:t>import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zh-CN" dirty="0"/>
              <a:t>torch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964267" y="115146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1964267" y="178806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[2]: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8" name="矩形 227"/>
          <p:cNvSpPr/>
          <p:nvPr/>
        </p:nvSpPr>
        <p:spPr>
          <a:xfrm>
            <a:off x="3020167" y="2691457"/>
            <a:ext cx="5785166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altLang="zh-CN" dirty="0"/>
              <a:t>tensor([[ 0.8058, 0.2647, 0.0530],</a:t>
            </a:r>
          </a:p>
          <a:p>
            <a:r>
              <a:rPr lang="pt-BR" altLang="zh-CN" dirty="0"/>
              <a:t>              [ 0.8813, 0.2800, 0.1155],</a:t>
            </a:r>
          </a:p>
          <a:p>
            <a:r>
              <a:rPr lang="pt-BR" altLang="zh-CN" dirty="0"/>
              <a:t>              [ 0.4123, 0.8005, 0.7956],</a:t>
            </a:r>
          </a:p>
          <a:p>
            <a:r>
              <a:rPr lang="pt-BR" altLang="zh-CN" dirty="0"/>
              <a:t>              [ 0.9203, 0.2774, 0.9971],</a:t>
            </a:r>
          </a:p>
          <a:p>
            <a:r>
              <a:rPr lang="pt-BR" altLang="zh-CN" dirty="0"/>
              <a:t>              [ 0.7558, 0.2109, 0.0845]])</a:t>
            </a:r>
            <a:endParaRPr lang="zh-CN" altLang="en-US" dirty="0"/>
          </a:p>
        </p:txBody>
      </p:sp>
      <p:sp>
        <p:nvSpPr>
          <p:cNvPr id="229" name="文本框 228"/>
          <p:cNvSpPr txBox="1"/>
          <p:nvPr/>
        </p:nvSpPr>
        <p:spPr>
          <a:xfrm>
            <a:off x="1964267" y="270368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Out[2]: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56106" y="1788067"/>
            <a:ext cx="270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创建一个</a:t>
            </a:r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的随机矩阵</a:t>
            </a:r>
          </a:p>
          <a:p>
            <a:r>
              <a:rPr kumimoji="1" lang="zh-CN" altLang="en-US" dirty="0"/>
              <a:t>并显示它（</a:t>
            </a:r>
            <a:r>
              <a:rPr kumimoji="1" lang="en-US" altLang="zh-CN" dirty="0" err="1"/>
              <a:t>Shift+Enter</a:t>
            </a:r>
            <a:r>
              <a:rPr kumimoji="1" lang="zh-CN" altLang="en-US" dirty="0"/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AE323A-6E5B-196B-823F-86BCF1A33924}"/>
              </a:ext>
            </a:extLst>
          </p:cNvPr>
          <p:cNvSpPr txBox="1"/>
          <p:nvPr/>
        </p:nvSpPr>
        <p:spPr>
          <a:xfrm>
            <a:off x="1025912" y="436469"/>
            <a:ext cx="364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的创建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9E59D20-DDBF-73FB-C2CE-997E2303EB46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9">
            <a:extLst>
              <a:ext uri="{FF2B5EF4-FFF2-40B4-BE49-F238E27FC236}">
                <a16:creationId xmlns:a16="http://schemas.microsoft.com/office/drawing/2014/main" id="{4EE41060-0A3E-9BC2-18FD-820D24A09EE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7E52AF78-4E58-C3E9-BA12-1AF63C0DA9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38E2BD-1B41-083D-E7D3-70C1B6ECA5EA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4345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156106" y="1402402"/>
            <a:ext cx="270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创建一个</a:t>
            </a:r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的全</a:t>
            </a:r>
            <a:r>
              <a:rPr kumimoji="1" lang="en-US" altLang="zh-CN" dirty="0"/>
              <a:t>1</a:t>
            </a:r>
            <a:r>
              <a:rPr kumimoji="1" lang="zh-CN" altLang="en-US" dirty="0"/>
              <a:t>矩阵</a:t>
            </a:r>
          </a:p>
          <a:p>
            <a:r>
              <a:rPr kumimoji="1" lang="zh-CN" altLang="en-US" dirty="0"/>
              <a:t>并显示它（</a:t>
            </a:r>
            <a:r>
              <a:rPr kumimoji="1" lang="en-US" altLang="zh-CN" dirty="0" err="1"/>
              <a:t>Shift+Enter</a:t>
            </a:r>
            <a:r>
              <a:rPr kumimoji="1" lang="zh-CN" altLang="en-US" dirty="0"/>
              <a:t>）</a:t>
            </a:r>
          </a:p>
        </p:txBody>
      </p:sp>
      <p:sp>
        <p:nvSpPr>
          <p:cNvPr id="10" name="矩形 9"/>
          <p:cNvSpPr/>
          <p:nvPr/>
        </p:nvSpPr>
        <p:spPr>
          <a:xfrm>
            <a:off x="3155634" y="1296187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</a:rPr>
              <a:t>y</a:t>
            </a:r>
            <a:r>
              <a:rPr lang="en-US" altLang="zh-CN" dirty="0"/>
              <a:t>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333333"/>
                </a:solidFill>
              </a:rPr>
              <a:t>torch</a:t>
            </a:r>
            <a:r>
              <a:rPr lang="en-US" altLang="zh-CN" b="1" dirty="0" err="1"/>
              <a:t>.</a:t>
            </a:r>
            <a:r>
              <a:rPr lang="en-US" altLang="zh-CN" dirty="0" err="1">
                <a:solidFill>
                  <a:srgbClr val="333333"/>
                </a:solidFill>
              </a:rPr>
              <a:t>ones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9999"/>
                </a:solidFill>
              </a:rPr>
              <a:t>5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9999"/>
                </a:solidFill>
              </a:rPr>
              <a:t>3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099734" y="13562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[3]: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5DD2F04-F499-FBB1-6B3F-C9C1BF439D57}"/>
              </a:ext>
            </a:extLst>
          </p:cNvPr>
          <p:cNvSpPr txBox="1"/>
          <p:nvPr/>
        </p:nvSpPr>
        <p:spPr>
          <a:xfrm>
            <a:off x="1025912" y="436469"/>
            <a:ext cx="364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的运算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6AC7A4A-45DE-3D54-9721-32559F4B5E30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9">
            <a:extLst>
              <a:ext uri="{FF2B5EF4-FFF2-40B4-BE49-F238E27FC236}">
                <a16:creationId xmlns:a16="http://schemas.microsoft.com/office/drawing/2014/main" id="{A72BB760-119A-94E4-0795-96D60EE10DF3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CAC22CC1-6C67-2F63-ADF8-CB7E6DE7A0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AE2558-A5C7-1643-0C8C-327F593F264E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3979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156106" y="1402402"/>
            <a:ext cx="270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创建一个</a:t>
            </a:r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的全</a:t>
            </a:r>
            <a:r>
              <a:rPr kumimoji="1" lang="en-US" altLang="zh-CN" dirty="0"/>
              <a:t>1</a:t>
            </a:r>
            <a:r>
              <a:rPr kumimoji="1" lang="zh-CN" altLang="en-US" dirty="0"/>
              <a:t>矩阵</a:t>
            </a:r>
          </a:p>
          <a:p>
            <a:r>
              <a:rPr kumimoji="1" lang="zh-CN" altLang="en-US" dirty="0"/>
              <a:t>并显示它（</a:t>
            </a:r>
            <a:r>
              <a:rPr kumimoji="1" lang="en-US" altLang="zh-CN" dirty="0" err="1"/>
              <a:t>Shift+Enter</a:t>
            </a:r>
            <a:r>
              <a:rPr kumimoji="1" lang="zh-CN" altLang="en-US" dirty="0"/>
              <a:t>）</a:t>
            </a:r>
          </a:p>
        </p:txBody>
      </p:sp>
      <p:sp>
        <p:nvSpPr>
          <p:cNvPr id="10" name="矩形 9"/>
          <p:cNvSpPr/>
          <p:nvPr/>
        </p:nvSpPr>
        <p:spPr>
          <a:xfrm>
            <a:off x="3155634" y="1296187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</a:rPr>
              <a:t>y</a:t>
            </a:r>
            <a:r>
              <a:rPr lang="en-US" altLang="zh-CN" dirty="0"/>
              <a:t>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333333"/>
                </a:solidFill>
              </a:rPr>
              <a:t>torch</a:t>
            </a:r>
            <a:r>
              <a:rPr lang="en-US" altLang="zh-CN" b="1" dirty="0" err="1"/>
              <a:t>.</a:t>
            </a:r>
            <a:r>
              <a:rPr lang="en-US" altLang="zh-CN" dirty="0" err="1">
                <a:solidFill>
                  <a:srgbClr val="333333"/>
                </a:solidFill>
              </a:rPr>
              <a:t>ones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9999"/>
                </a:solidFill>
              </a:rPr>
              <a:t>5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9999"/>
                </a:solidFill>
              </a:rPr>
              <a:t>3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099734" y="13562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[3]: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55634" y="2028736"/>
            <a:ext cx="5785166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mr-IN" altLang="zh-CN" dirty="0" err="1"/>
              <a:t>tensor</a:t>
            </a:r>
            <a:r>
              <a:rPr lang="mr-IN" altLang="zh-CN" dirty="0"/>
              <a:t>([[ 1., 1., 1.],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mr-IN" altLang="zh-CN" dirty="0"/>
              <a:t> [ 1., 1., 1.],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mr-IN" altLang="zh-CN" dirty="0"/>
              <a:t> [ 1., 1., 1.],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mr-IN" altLang="zh-CN" dirty="0"/>
              <a:t> [ 1., 1., 1.],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mr-IN" altLang="zh-CN" dirty="0"/>
              <a:t> [ 1., 1., 1.]])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099734" y="200709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Out[3]: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DB4A41-5E83-C0D0-440E-C1E414C20C57}"/>
              </a:ext>
            </a:extLst>
          </p:cNvPr>
          <p:cNvSpPr txBox="1"/>
          <p:nvPr/>
        </p:nvSpPr>
        <p:spPr>
          <a:xfrm>
            <a:off x="1025912" y="436469"/>
            <a:ext cx="364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的运算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544D2E2-1563-E53B-734B-8156BA52BFA9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9">
            <a:extLst>
              <a:ext uri="{FF2B5EF4-FFF2-40B4-BE49-F238E27FC236}">
                <a16:creationId xmlns:a16="http://schemas.microsoft.com/office/drawing/2014/main" id="{E317E545-140A-4AB5-FDE0-3D106823FE72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988D8B6-DA97-B021-2A7C-EB7802BA8E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D16EA5-E4BF-A2E3-4B7A-39E82F27B567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6161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156106" y="1402402"/>
            <a:ext cx="270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创建一个</a:t>
            </a:r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的全</a:t>
            </a:r>
            <a:r>
              <a:rPr kumimoji="1" lang="en-US" altLang="zh-CN" dirty="0"/>
              <a:t>1</a:t>
            </a:r>
            <a:r>
              <a:rPr kumimoji="1" lang="zh-CN" altLang="en-US" dirty="0"/>
              <a:t>矩阵</a:t>
            </a:r>
          </a:p>
          <a:p>
            <a:r>
              <a:rPr kumimoji="1" lang="zh-CN" altLang="en-US" dirty="0"/>
              <a:t>并显示它（</a:t>
            </a:r>
            <a:r>
              <a:rPr kumimoji="1" lang="en-US" altLang="zh-CN" dirty="0" err="1"/>
              <a:t>Shift+Enter</a:t>
            </a:r>
            <a:r>
              <a:rPr kumimoji="1" lang="zh-CN" altLang="en-US" dirty="0"/>
              <a:t>）</a:t>
            </a:r>
          </a:p>
        </p:txBody>
      </p:sp>
      <p:sp>
        <p:nvSpPr>
          <p:cNvPr id="10" name="矩形 9"/>
          <p:cNvSpPr/>
          <p:nvPr/>
        </p:nvSpPr>
        <p:spPr>
          <a:xfrm>
            <a:off x="3155634" y="1296187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</a:rPr>
              <a:t>y</a:t>
            </a:r>
            <a:r>
              <a:rPr lang="en-US" altLang="zh-CN" dirty="0"/>
              <a:t>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333333"/>
                </a:solidFill>
              </a:rPr>
              <a:t>torch</a:t>
            </a:r>
            <a:r>
              <a:rPr lang="en-US" altLang="zh-CN" b="1" dirty="0" err="1"/>
              <a:t>.</a:t>
            </a:r>
            <a:r>
              <a:rPr lang="en-US" altLang="zh-CN" dirty="0" err="1">
                <a:solidFill>
                  <a:srgbClr val="333333"/>
                </a:solidFill>
              </a:rPr>
              <a:t>ones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9999"/>
                </a:solidFill>
              </a:rPr>
              <a:t>5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9999"/>
                </a:solidFill>
              </a:rPr>
              <a:t>3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099734" y="13562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[3]: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55634" y="2028736"/>
            <a:ext cx="5785166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mr-IN" altLang="zh-CN" dirty="0" err="1"/>
              <a:t>tensor</a:t>
            </a:r>
            <a:r>
              <a:rPr lang="mr-IN" altLang="zh-CN" dirty="0"/>
              <a:t>([[ 1., 1., 1.],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mr-IN" altLang="zh-CN" dirty="0"/>
              <a:t> [ 1., 1., 1.],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mr-IN" altLang="zh-CN" dirty="0"/>
              <a:t> [ 1., 1., 1.],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mr-IN" altLang="zh-CN" dirty="0"/>
              <a:t> [ 1., 1., 1.],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mr-IN" altLang="zh-CN" dirty="0"/>
              <a:t> [ 1., 1., 1.]])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099734" y="200709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Out[3]: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55634" y="3859275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z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333333"/>
                </a:solidFill>
              </a:rPr>
              <a:t>x + y</a:t>
            </a:r>
            <a:endParaRPr lang="zh-CN" altLang="en-US" dirty="0"/>
          </a:p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099734" y="391932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[4]: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56106" y="3819063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计算两个矩阵相加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DD412D-67BB-CF1D-8C51-926C71BD93FB}"/>
              </a:ext>
            </a:extLst>
          </p:cNvPr>
          <p:cNvSpPr txBox="1"/>
          <p:nvPr/>
        </p:nvSpPr>
        <p:spPr>
          <a:xfrm>
            <a:off x="1025912" y="436469"/>
            <a:ext cx="364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的运算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71D5906-8834-C54A-FD34-7D56BCC95864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9">
            <a:extLst>
              <a:ext uri="{FF2B5EF4-FFF2-40B4-BE49-F238E27FC236}">
                <a16:creationId xmlns:a16="http://schemas.microsoft.com/office/drawing/2014/main" id="{D21C45A6-9E23-DA01-337F-30CC6D296E43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6F6ABD8E-77A1-D5AE-7B00-D556C023A2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1EBFA8-7D9F-CB76-5A7C-58ED510FF142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6477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156106" y="1402402"/>
            <a:ext cx="270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创建一个</a:t>
            </a:r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的全</a:t>
            </a:r>
            <a:r>
              <a:rPr kumimoji="1" lang="en-US" altLang="zh-CN" dirty="0"/>
              <a:t>1</a:t>
            </a:r>
            <a:r>
              <a:rPr kumimoji="1" lang="zh-CN" altLang="en-US" dirty="0"/>
              <a:t>矩阵</a:t>
            </a:r>
          </a:p>
          <a:p>
            <a:r>
              <a:rPr kumimoji="1" lang="zh-CN" altLang="en-US" dirty="0"/>
              <a:t>并显示它（</a:t>
            </a:r>
            <a:r>
              <a:rPr kumimoji="1" lang="en-US" altLang="zh-CN" dirty="0" err="1"/>
              <a:t>Shift+Enter</a:t>
            </a:r>
            <a:r>
              <a:rPr kumimoji="1" lang="zh-CN" altLang="en-US" dirty="0"/>
              <a:t>）</a:t>
            </a:r>
          </a:p>
        </p:txBody>
      </p:sp>
      <p:sp>
        <p:nvSpPr>
          <p:cNvPr id="10" name="矩形 9"/>
          <p:cNvSpPr/>
          <p:nvPr/>
        </p:nvSpPr>
        <p:spPr>
          <a:xfrm>
            <a:off x="3155634" y="1296187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</a:rPr>
              <a:t>y</a:t>
            </a:r>
            <a:r>
              <a:rPr lang="en-US" altLang="zh-CN" dirty="0"/>
              <a:t>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333333"/>
                </a:solidFill>
              </a:rPr>
              <a:t>torch</a:t>
            </a:r>
            <a:r>
              <a:rPr lang="en-US" altLang="zh-CN" b="1" dirty="0" err="1"/>
              <a:t>.</a:t>
            </a:r>
            <a:r>
              <a:rPr lang="en-US" altLang="zh-CN" dirty="0" err="1">
                <a:solidFill>
                  <a:srgbClr val="333333"/>
                </a:solidFill>
              </a:rPr>
              <a:t>ones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9999"/>
                </a:solidFill>
              </a:rPr>
              <a:t>5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9999"/>
                </a:solidFill>
              </a:rPr>
              <a:t>3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099734" y="13562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[3]: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55634" y="2028736"/>
            <a:ext cx="5785166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mr-IN" altLang="zh-CN" dirty="0" err="1"/>
              <a:t>tensor</a:t>
            </a:r>
            <a:r>
              <a:rPr lang="mr-IN" altLang="zh-CN" dirty="0"/>
              <a:t>([[ 1., 1., 1.],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mr-IN" altLang="zh-CN" dirty="0"/>
              <a:t> [ 1., 1., 1.],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mr-IN" altLang="zh-CN" dirty="0"/>
              <a:t> [ 1., 1., 1.],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mr-IN" altLang="zh-CN" dirty="0"/>
              <a:t> [ 1., 1., 1.],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mr-IN" altLang="zh-CN" dirty="0"/>
              <a:t> [ 1., 1., 1.]])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099734" y="200709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Out[3]: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55634" y="3859275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z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333333"/>
                </a:solidFill>
              </a:rPr>
              <a:t>x + y</a:t>
            </a:r>
            <a:endParaRPr lang="zh-CN" altLang="en-US" dirty="0"/>
          </a:p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099734" y="391932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[4]: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55634" y="4579124"/>
            <a:ext cx="5785166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altLang="zh-CN" dirty="0"/>
              <a:t>tensor([[ 1.2977, 1.6382, 1.0533],</a:t>
            </a:r>
          </a:p>
          <a:p>
            <a:r>
              <a:rPr lang="pt-BR" altLang="zh-CN" dirty="0"/>
              <a:t>              [ 1.5915, 1.2605, 1.0597],</a:t>
            </a:r>
          </a:p>
          <a:p>
            <a:r>
              <a:rPr lang="pt-BR" altLang="zh-CN" dirty="0"/>
              <a:t>              [ 1.2345, 1.3825, 1.9734],</a:t>
            </a:r>
          </a:p>
          <a:p>
            <a:r>
              <a:rPr lang="pt-BR" altLang="zh-CN" dirty="0"/>
              <a:t>              [ 1.5263, 1.0482, 1.1653],</a:t>
            </a:r>
          </a:p>
          <a:p>
            <a:r>
              <a:rPr lang="pt-BR" altLang="zh-CN" dirty="0"/>
              <a:t>              [ 1.0252, 1.1356, 1.7530]])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2099734" y="457018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Out[4]: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86DDD55-CF6A-7C2B-5B44-18BBB100E765}"/>
              </a:ext>
            </a:extLst>
          </p:cNvPr>
          <p:cNvSpPr txBox="1"/>
          <p:nvPr/>
        </p:nvSpPr>
        <p:spPr>
          <a:xfrm>
            <a:off x="1025912" y="436469"/>
            <a:ext cx="364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的运算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4447E4-D29F-25F5-927D-0FF069B3ED5F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9">
            <a:extLst>
              <a:ext uri="{FF2B5EF4-FFF2-40B4-BE49-F238E27FC236}">
                <a16:creationId xmlns:a16="http://schemas.microsoft.com/office/drawing/2014/main" id="{5840C105-E975-BCA6-E6AB-A4D912F3BD46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3A18FA4D-86CF-961E-B77C-A17B94871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CB8AC3-74FA-00DD-DA14-132416A1446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2183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522187" y="3703140"/>
            <a:ext cx="2246100" cy="14773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0.5311 0.7043 0.1347</a:t>
            </a:r>
          </a:p>
          <a:p>
            <a:r>
              <a:rPr lang="en-US" altLang="zh-CN" dirty="0"/>
              <a:t>0.3073 0.2343 0.4198 </a:t>
            </a:r>
          </a:p>
          <a:p>
            <a:r>
              <a:rPr lang="en-US" altLang="zh-CN" dirty="0"/>
              <a:t>0.0552 0.8724 0.9396 </a:t>
            </a:r>
          </a:p>
          <a:p>
            <a:r>
              <a:rPr lang="en-US" altLang="zh-CN" dirty="0"/>
              <a:t>0.9530 0.6955 0.1635 </a:t>
            </a:r>
          </a:p>
          <a:p>
            <a:r>
              <a:rPr lang="en-US" altLang="zh-CN" dirty="0"/>
              <a:t>0.9159 0.4498 0.5068 </a:t>
            </a:r>
          </a:p>
        </p:txBody>
      </p:sp>
      <p:sp>
        <p:nvSpPr>
          <p:cNvPr id="29" name="矩形 28"/>
          <p:cNvSpPr/>
          <p:nvPr/>
        </p:nvSpPr>
        <p:spPr>
          <a:xfrm>
            <a:off x="4491591" y="3716190"/>
            <a:ext cx="702418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1 1 1 </a:t>
            </a:r>
          </a:p>
          <a:p>
            <a:r>
              <a:rPr lang="en-US" altLang="zh-CN" dirty="0"/>
              <a:t>1 1 1 </a:t>
            </a:r>
          </a:p>
          <a:p>
            <a:r>
              <a:rPr lang="en-US" altLang="zh-CN" dirty="0"/>
              <a:t>1 1 1 </a:t>
            </a:r>
          </a:p>
          <a:p>
            <a:r>
              <a:rPr lang="en-US" altLang="zh-CN" dirty="0"/>
              <a:t>1 1 1 </a:t>
            </a:r>
          </a:p>
          <a:p>
            <a:r>
              <a:rPr lang="en-US" altLang="zh-CN" dirty="0"/>
              <a:t>1 1 1 </a:t>
            </a:r>
          </a:p>
        </p:txBody>
      </p:sp>
      <p:sp>
        <p:nvSpPr>
          <p:cNvPr id="30" name="矩形 29"/>
          <p:cNvSpPr/>
          <p:nvPr/>
        </p:nvSpPr>
        <p:spPr>
          <a:xfrm>
            <a:off x="5806991" y="3716190"/>
            <a:ext cx="1020770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1 1 1</a:t>
            </a:r>
            <a:r>
              <a:rPr lang="zh-CN" altLang="en-US" dirty="0"/>
              <a:t> </a:t>
            </a:r>
            <a:r>
              <a:rPr lang="en-US" altLang="zh-CN" dirty="0"/>
              <a:t>1 1</a:t>
            </a:r>
            <a:endParaRPr lang="zh-CN" altLang="en-US" dirty="0"/>
          </a:p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1 1 1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zh-CN" altLang="en-US" dirty="0"/>
          </a:p>
          <a:p>
            <a:r>
              <a:rPr lang="en-US" altLang="zh-CN" dirty="0"/>
              <a:t>1 1</a:t>
            </a:r>
            <a:r>
              <a:rPr lang="zh-CN" altLang="en-US" dirty="0"/>
              <a:t> </a:t>
            </a:r>
            <a:r>
              <a:rPr lang="en-US" altLang="zh-CN" dirty="0"/>
              <a:t>1 1 1 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771085" y="3703140"/>
            <a:ext cx="67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x =</a:t>
            </a:r>
            <a:endParaRPr kumimoji="1"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3878667" y="3703140"/>
            <a:ext cx="67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 =</a:t>
            </a:r>
            <a:endParaRPr kumimoji="1"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5282628" y="3721711"/>
            <a:ext cx="67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y</a:t>
            </a:r>
            <a:r>
              <a:rPr kumimoji="1" lang="en-US" altLang="zh-CN" baseline="30000" dirty="0" err="1"/>
              <a:t>T</a:t>
            </a:r>
            <a:r>
              <a:rPr kumimoji="1" lang="en-US" altLang="zh-CN" dirty="0"/>
              <a:t> =</a:t>
            </a:r>
            <a:endParaRPr kumimoji="1"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3878667" y="3474720"/>
            <a:ext cx="1403961" cy="1845733"/>
          </a:xfrm>
          <a:prstGeom prst="roundRect">
            <a:avLst/>
          </a:prstGeom>
          <a:solidFill>
            <a:schemeClr val="bg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619426" y="3716190"/>
            <a:ext cx="3772806" cy="1477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1.3701 1.3701 1.3701 1.3701 1.3701 0.9614 0.9614 0.9614 0.9614 0.9614 1.8672 1.8672 1.8672 1.8672 1.8672 1.8120 1.8120 1.8120 1.8120 1.8120 1.8725 1.8725 1.8725 1.8725 1.8725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942092" y="3919729"/>
            <a:ext cx="67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=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398777" y="3889988"/>
            <a:ext cx="47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/>
              <a:t>.</a:t>
            </a:r>
            <a:endParaRPr kumimoji="1" lang="zh-CN" altLang="en-US" sz="3600" dirty="0"/>
          </a:p>
        </p:txBody>
      </p:sp>
      <p:sp>
        <p:nvSpPr>
          <p:cNvPr id="34" name="矩形 33"/>
          <p:cNvSpPr/>
          <p:nvPr/>
        </p:nvSpPr>
        <p:spPr>
          <a:xfrm>
            <a:off x="1589919" y="1316507"/>
            <a:ext cx="578516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</a:rPr>
              <a:t>q = </a:t>
            </a:r>
            <a:r>
              <a:rPr lang="en-US" altLang="zh-CN" sz="2400" dirty="0" err="1">
                <a:solidFill>
                  <a:srgbClr val="333333"/>
                </a:solidFill>
              </a:rPr>
              <a:t>x.mm</a:t>
            </a:r>
            <a:r>
              <a:rPr lang="en-US" altLang="zh-CN" sz="2400" dirty="0">
                <a:solidFill>
                  <a:srgbClr val="333333"/>
                </a:solidFill>
              </a:rPr>
              <a:t>( </a:t>
            </a:r>
            <a:r>
              <a:rPr lang="en-US" altLang="zh-CN" sz="2400" dirty="0" err="1">
                <a:solidFill>
                  <a:srgbClr val="333333"/>
                </a:solidFill>
              </a:rPr>
              <a:t>y.t</a:t>
            </a:r>
            <a:r>
              <a:rPr lang="en-US" altLang="zh-CN" sz="2400" dirty="0">
                <a:solidFill>
                  <a:srgbClr val="333333"/>
                </a:solidFill>
              </a:rPr>
              <a:t>( ) )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34019" y="137655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accent1">
                    <a:lumMod val="50000"/>
                  </a:schemeClr>
                </a:solidFill>
              </a:rPr>
              <a:t>In [5]:</a:t>
            </a:r>
            <a:endParaRPr kumimoji="1" lang="zh-CN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589919" y="2169741"/>
            <a:ext cx="15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矩阵乘法</a:t>
            </a:r>
          </a:p>
        </p:txBody>
      </p:sp>
      <p:cxnSp>
        <p:nvCxnSpPr>
          <p:cNvPr id="37" name="直线箭头连接符 36"/>
          <p:cNvCxnSpPr/>
          <p:nvPr/>
        </p:nvCxnSpPr>
        <p:spPr>
          <a:xfrm flipV="1">
            <a:off x="2074952" y="1778172"/>
            <a:ext cx="304800" cy="39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2964268" y="2144549"/>
            <a:ext cx="15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矩阵转置</a:t>
            </a:r>
          </a:p>
        </p:txBody>
      </p:sp>
      <p:cxnSp>
        <p:nvCxnSpPr>
          <p:cNvPr id="39" name="直线箭头连接符 38"/>
          <p:cNvCxnSpPr/>
          <p:nvPr/>
        </p:nvCxnSpPr>
        <p:spPr>
          <a:xfrm flipH="1" flipV="1">
            <a:off x="3181652" y="1778172"/>
            <a:ext cx="388885" cy="34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5E0AF9A7-1B4F-F44D-6076-B01EEE965858}"/>
              </a:ext>
            </a:extLst>
          </p:cNvPr>
          <p:cNvSpPr txBox="1"/>
          <p:nvPr/>
        </p:nvSpPr>
        <p:spPr>
          <a:xfrm>
            <a:off x="1025912" y="436469"/>
            <a:ext cx="364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的运算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E6355D5-A585-84EC-5A28-1CB8003F1D3A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9">
            <a:extLst>
              <a:ext uri="{FF2B5EF4-FFF2-40B4-BE49-F238E27FC236}">
                <a16:creationId xmlns:a16="http://schemas.microsoft.com/office/drawing/2014/main" id="{BA3BED39-34C4-2C55-C5E1-26989416A566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E40CFAAB-33A4-ED3D-1A3F-B5EBE934F2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1863296-D23A-A578-A059-CB6056DEBCAB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4254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内容占位符 2"/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所有</a:t>
            </a:r>
            <a:r>
              <a:rPr kumimoji="1" lang="en-US" altLang="zh-CN" sz="2400" dirty="0" err="1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Numpy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上面关于</a:t>
            </a:r>
            <a:r>
              <a:rPr kumimoji="1" lang="en-US" altLang="zh-CN" sz="2400" dirty="0" err="1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ndarray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的运算全部可以应用于</a:t>
            </a: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Tensor</a:t>
            </a:r>
            <a:endParaRPr kumimoji="1" lang="zh-CN" altLang="en-US" sz="2400" dirty="0">
              <a:solidFill>
                <a:schemeClr val="accent6">
                  <a:lumMod val="75000"/>
                </a:schemeClr>
              </a:solidFill>
              <a:latin typeface="Weibei SC" charset="-122"/>
              <a:ea typeface="Weibei SC" charset="-122"/>
              <a:cs typeface="Weibei SC" charset="-122"/>
            </a:endParaRPr>
          </a:p>
          <a:p>
            <a:pPr lvl="1"/>
            <a:r>
              <a:rPr kumimoji="1" lang="zh-CN" altLang="en-US" dirty="0">
                <a:latin typeface="Weibei SC" charset="-122"/>
                <a:ea typeface="Weibei SC" charset="-122"/>
                <a:cs typeface="Weibei SC" charset="-122"/>
              </a:rPr>
              <a:t>有关</a:t>
            </a:r>
            <a:r>
              <a:rPr kumimoji="1" lang="en-US" altLang="zh-CN" dirty="0">
                <a:latin typeface="Weibei SC" charset="-122"/>
                <a:ea typeface="Weibei SC" charset="-122"/>
                <a:cs typeface="Weibei SC" charset="-122"/>
              </a:rPr>
              <a:t>Tensor</a:t>
            </a:r>
            <a:r>
              <a:rPr kumimoji="1" lang="zh-CN" altLang="en-US" dirty="0">
                <a:latin typeface="Weibei SC" charset="-122"/>
                <a:ea typeface="Weibei SC" charset="-122"/>
                <a:cs typeface="Weibei SC" charset="-122"/>
              </a:rPr>
              <a:t>的全部运算，参见：</a:t>
            </a:r>
            <a:endParaRPr kumimoji="1" lang="en-US" altLang="zh-CN" dirty="0">
              <a:latin typeface="Weibei SC" charset="-122"/>
              <a:ea typeface="Weibei SC" charset="-122"/>
              <a:cs typeface="Weibei SC" charset="-122"/>
            </a:endParaRPr>
          </a:p>
          <a:p>
            <a:pPr lvl="1"/>
            <a:r>
              <a:rPr kumimoji="1" lang="en-US" altLang="zh-CN" dirty="0">
                <a:latin typeface="Weibei SC" charset="-122"/>
                <a:ea typeface="Weibei SC" charset="-122"/>
                <a:cs typeface="Weibei SC" charset="-122"/>
                <a:hlinkClick r:id="rId3"/>
              </a:rPr>
              <a:t>http://pytorch.org/docs/master/tensors.html</a:t>
            </a:r>
            <a:endParaRPr kumimoji="1" lang="en-US" altLang="zh-CN" dirty="0">
              <a:latin typeface="Weibei SC" charset="-122"/>
              <a:ea typeface="Weibei SC" charset="-122"/>
              <a:cs typeface="Weibei SC" charset="-122"/>
            </a:endParaRPr>
          </a:p>
          <a:p>
            <a:pPr lvl="1"/>
            <a:endParaRPr kumimoji="1" lang="zh-CN" altLang="en-US" sz="1800" dirty="0"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3DE81F-FC80-F1E6-4999-D76EC1E3B088}"/>
              </a:ext>
            </a:extLst>
          </p:cNvPr>
          <p:cNvSpPr txBox="1"/>
          <p:nvPr/>
        </p:nvSpPr>
        <p:spPr>
          <a:xfrm>
            <a:off x="1025912" y="436469"/>
            <a:ext cx="364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7215B4D-D14E-AACC-002F-24521A6E9834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9">
            <a:extLst>
              <a:ext uri="{FF2B5EF4-FFF2-40B4-BE49-F238E27FC236}">
                <a16:creationId xmlns:a16="http://schemas.microsoft.com/office/drawing/2014/main" id="{148807A9-C4B1-0D32-BEF1-DEB2B5F93054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46C07035-9FED-38A1-AACF-333DD44C84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18E1E1-CD93-B276-6F74-3EB724123E2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2806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内容占位符 2"/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所有</a:t>
            </a:r>
            <a:r>
              <a:rPr kumimoji="1" lang="en-US" altLang="zh-CN" sz="2400" dirty="0" err="1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Numpy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上面关于</a:t>
            </a:r>
            <a:r>
              <a:rPr kumimoji="1" lang="en-US" altLang="zh-CN" sz="2400" dirty="0" err="1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ndarray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的运算全部可以应用于</a:t>
            </a: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Tensor</a:t>
            </a:r>
            <a:endParaRPr kumimoji="1" lang="zh-CN" altLang="en-US" sz="2400" dirty="0">
              <a:solidFill>
                <a:schemeClr val="accent6">
                  <a:lumMod val="75000"/>
                </a:schemeClr>
              </a:solidFill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从</a:t>
            </a:r>
            <a:r>
              <a:rPr kumimoji="1" lang="en-US" altLang="zh-CN" sz="2200" dirty="0" err="1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Numpy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到</a:t>
            </a:r>
            <a:r>
              <a:rPr kumimoji="1" lang="en-US" altLang="zh-CN" sz="2200" dirty="0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Tensor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的转换：</a:t>
            </a:r>
            <a:r>
              <a:rPr kumimoji="1" lang="en-US" altLang="zh-CN" sz="2200" dirty="0" err="1">
                <a:latin typeface="Weibei SC" charset="-122"/>
                <a:ea typeface="Weibei SC" charset="-122"/>
                <a:cs typeface="Weibei SC" charset="-122"/>
              </a:rPr>
              <a:t>torch.from_numpy</a:t>
            </a:r>
            <a:r>
              <a:rPr kumimoji="1" lang="en-US" altLang="zh-CN" sz="2200" dirty="0">
                <a:latin typeface="Weibei SC" charset="-122"/>
                <a:ea typeface="Weibei SC" charset="-122"/>
                <a:cs typeface="Weibei SC" charset="-122"/>
              </a:rPr>
              <a:t>(a)</a:t>
            </a:r>
          </a:p>
          <a:p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从</a:t>
            </a:r>
            <a:r>
              <a:rPr kumimoji="1" lang="en-US" altLang="zh-CN" sz="2200" dirty="0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Tensor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到</a:t>
            </a:r>
            <a:r>
              <a:rPr kumimoji="1" lang="en-US" altLang="zh-CN" sz="2200" dirty="0" err="1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Numpy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的转换：</a:t>
            </a:r>
            <a:r>
              <a:rPr kumimoji="1" lang="en-US" altLang="zh-CN" sz="2200" dirty="0" err="1">
                <a:latin typeface="Weibei SC" charset="-122"/>
                <a:ea typeface="Weibei SC" charset="-122"/>
                <a:cs typeface="Weibei SC" charset="-122"/>
              </a:rPr>
              <a:t>a.numpy</a:t>
            </a:r>
            <a:r>
              <a:rPr kumimoji="1" lang="en-US" altLang="zh-CN" sz="2200" dirty="0">
                <a:latin typeface="Weibei SC" charset="-122"/>
                <a:ea typeface="Weibei SC" charset="-122"/>
                <a:cs typeface="Weibei SC" charset="-122"/>
              </a:rPr>
              <a:t>()</a:t>
            </a:r>
          </a:p>
          <a:p>
            <a:r>
              <a:rPr kumimoji="1" lang="en-US" altLang="zh-CN" sz="2200" dirty="0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Tensor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与</a:t>
            </a:r>
            <a:r>
              <a:rPr kumimoji="1" lang="en-US" altLang="zh-CN" sz="2200" dirty="0" err="1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Numpy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的最大不同：</a:t>
            </a:r>
            <a:r>
              <a:rPr kumimoji="1" lang="en-US" altLang="zh-CN" sz="2200" dirty="0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Tensor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可以在</a:t>
            </a:r>
            <a:r>
              <a:rPr kumimoji="1" lang="en-US" altLang="zh-CN" sz="2200" b="1" dirty="0">
                <a:solidFill>
                  <a:srgbClr val="C00000"/>
                </a:solidFill>
                <a:latin typeface="Weibei SC" charset="-122"/>
                <a:ea typeface="Weibei SC" charset="-122"/>
                <a:cs typeface="Weibei SC" charset="-122"/>
              </a:rPr>
              <a:t>GPU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上运算</a:t>
            </a:r>
          </a:p>
          <a:p>
            <a:pPr lvl="1"/>
            <a:endParaRPr kumimoji="1" lang="zh-CN" altLang="en-US" sz="1800" dirty="0"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51768" y="3761882"/>
            <a:ext cx="5785166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if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 err="1"/>
              <a:t>torch</a:t>
            </a:r>
            <a:r>
              <a:rPr lang="en-US" altLang="zh-CN" b="1" dirty="0" err="1"/>
              <a:t>.</a:t>
            </a:r>
            <a:r>
              <a:rPr lang="en-US" altLang="zh-CN" dirty="0" err="1"/>
              <a:t>cuda</a:t>
            </a:r>
            <a:r>
              <a:rPr lang="en-US" altLang="zh-CN" b="1" dirty="0" err="1"/>
              <a:t>.</a:t>
            </a:r>
            <a:r>
              <a:rPr lang="en-US" altLang="zh-CN" dirty="0" err="1"/>
              <a:t>is_available</a:t>
            </a:r>
            <a:r>
              <a:rPr lang="en-US" altLang="zh-CN" dirty="0"/>
              <a:t>():</a:t>
            </a:r>
            <a:endParaRPr lang="zh-CN" altLang="en-US" dirty="0"/>
          </a:p>
          <a:p>
            <a:r>
              <a:rPr lang="en-US" altLang="zh-CN" dirty="0"/>
              <a:t>    x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/>
              <a:t>x</a:t>
            </a:r>
            <a:r>
              <a:rPr lang="en-US" altLang="zh-CN" b="1" dirty="0" err="1"/>
              <a:t>.</a:t>
            </a:r>
            <a:r>
              <a:rPr lang="en-US" altLang="zh-CN" dirty="0" err="1"/>
              <a:t>cuda</a:t>
            </a:r>
            <a:r>
              <a:rPr lang="en-US" altLang="zh-CN" dirty="0"/>
              <a:t>() </a:t>
            </a:r>
            <a:endParaRPr lang="zh-CN" altLang="en-US" dirty="0"/>
          </a:p>
          <a:p>
            <a:r>
              <a:rPr lang="en-US" altLang="zh-CN" dirty="0"/>
              <a:t>    y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/>
              <a:t>y</a:t>
            </a:r>
            <a:r>
              <a:rPr lang="en-US" altLang="zh-CN" b="1" dirty="0" err="1"/>
              <a:t>.</a:t>
            </a:r>
            <a:r>
              <a:rPr lang="en-US" altLang="zh-CN" dirty="0" err="1"/>
              <a:t>cuda</a:t>
            </a:r>
            <a:r>
              <a:rPr lang="en-US" altLang="zh-CN" dirty="0"/>
              <a:t>() </a:t>
            </a:r>
            <a:endParaRPr lang="zh-CN" altLang="en-US" dirty="0"/>
          </a:p>
          <a:p>
            <a:r>
              <a:rPr lang="en-US" altLang="zh-CN" dirty="0"/>
              <a:t>   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print</a:t>
            </a:r>
            <a:r>
              <a:rPr lang="en-US" altLang="zh-CN" dirty="0"/>
              <a:t>(x </a:t>
            </a:r>
            <a:r>
              <a:rPr lang="en-US" altLang="zh-CN" b="1" dirty="0"/>
              <a:t>+</a:t>
            </a:r>
            <a:r>
              <a:rPr lang="en-US" altLang="zh-CN" dirty="0"/>
              <a:t> y)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37368" y="376188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[8]: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F0AED4-D0C6-D802-A679-7A7F031EBADB}"/>
              </a:ext>
            </a:extLst>
          </p:cNvPr>
          <p:cNvSpPr txBox="1"/>
          <p:nvPr/>
        </p:nvSpPr>
        <p:spPr>
          <a:xfrm>
            <a:off x="1025912" y="436469"/>
            <a:ext cx="364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36822BD-C8F7-3DA8-603D-4697F1192768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9">
            <a:extLst>
              <a:ext uri="{FF2B5EF4-FFF2-40B4-BE49-F238E27FC236}">
                <a16:creationId xmlns:a16="http://schemas.microsoft.com/office/drawing/2014/main" id="{201E6CB5-1B1A-2D5E-4137-29FC50661112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0634512-E3FA-FD7E-02FC-5592601C16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49796AA-D21D-C21B-9E1F-B325B37EE422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5618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内容占位符 2"/>
          <p:cNvSpPr txBox="1">
            <a:spLocks/>
          </p:cNvSpPr>
          <p:nvPr/>
        </p:nvSpPr>
        <p:spPr>
          <a:xfrm>
            <a:off x="609600" y="1435101"/>
            <a:ext cx="10972800" cy="10671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Tensor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与</a:t>
            </a:r>
            <a:r>
              <a:rPr kumimoji="1" lang="en-US" altLang="zh-CN" sz="2200" dirty="0" err="1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Numpy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的最大不同：</a:t>
            </a:r>
            <a:r>
              <a:rPr kumimoji="1" lang="en-US" altLang="zh-CN" sz="2200" dirty="0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Tensor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可以在</a:t>
            </a:r>
            <a:r>
              <a:rPr kumimoji="1" lang="en-US" altLang="zh-CN" sz="2200" b="1" dirty="0">
                <a:solidFill>
                  <a:srgbClr val="C00000"/>
                </a:solidFill>
                <a:latin typeface="Weibei SC" charset="-122"/>
                <a:ea typeface="Weibei SC" charset="-122"/>
                <a:cs typeface="Weibei SC" charset="-122"/>
              </a:rPr>
              <a:t>GPU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上运算</a:t>
            </a:r>
          </a:p>
          <a:p>
            <a:pPr lvl="1"/>
            <a:endParaRPr kumimoji="1" lang="zh-CN" altLang="en-US" sz="1800" dirty="0"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81860" y="2337454"/>
            <a:ext cx="5785166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if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 err="1"/>
              <a:t>torch</a:t>
            </a:r>
            <a:r>
              <a:rPr lang="en-US" altLang="zh-CN" b="1" dirty="0" err="1"/>
              <a:t>.</a:t>
            </a:r>
            <a:r>
              <a:rPr lang="en-US" altLang="zh-CN" dirty="0" err="1"/>
              <a:t>cuda</a:t>
            </a:r>
            <a:r>
              <a:rPr lang="en-US" altLang="zh-CN" b="1" dirty="0" err="1"/>
              <a:t>.</a:t>
            </a:r>
            <a:r>
              <a:rPr lang="en-US" altLang="zh-CN" dirty="0" err="1"/>
              <a:t>is_available</a:t>
            </a:r>
            <a:r>
              <a:rPr lang="en-US" altLang="zh-CN" dirty="0"/>
              <a:t>():</a:t>
            </a:r>
            <a:endParaRPr lang="zh-CN" altLang="en-US" dirty="0"/>
          </a:p>
          <a:p>
            <a:r>
              <a:rPr lang="en-US" altLang="zh-CN" dirty="0"/>
              <a:t>    x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/>
              <a:t>x</a:t>
            </a:r>
            <a:r>
              <a:rPr lang="en-US" altLang="zh-CN" b="1" dirty="0" err="1"/>
              <a:t>.</a:t>
            </a:r>
            <a:r>
              <a:rPr lang="en-US" altLang="zh-CN" dirty="0" err="1"/>
              <a:t>cuda</a:t>
            </a:r>
            <a:r>
              <a:rPr lang="en-US" altLang="zh-CN" dirty="0"/>
              <a:t>() </a:t>
            </a:r>
            <a:endParaRPr lang="zh-CN" altLang="en-US" dirty="0"/>
          </a:p>
          <a:p>
            <a:r>
              <a:rPr lang="en-US" altLang="zh-CN" dirty="0"/>
              <a:t>    y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/>
              <a:t>y</a:t>
            </a:r>
            <a:r>
              <a:rPr lang="en-US" altLang="zh-CN" b="1" dirty="0" err="1"/>
              <a:t>.</a:t>
            </a:r>
            <a:r>
              <a:rPr lang="en-US" altLang="zh-CN" dirty="0" err="1"/>
              <a:t>cuda</a:t>
            </a:r>
            <a:r>
              <a:rPr lang="en-US" altLang="zh-CN" dirty="0"/>
              <a:t>() </a:t>
            </a:r>
            <a:endParaRPr lang="zh-CN" altLang="en-US" dirty="0"/>
          </a:p>
          <a:p>
            <a:r>
              <a:rPr lang="en-US" altLang="zh-CN" dirty="0"/>
              <a:t>   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print</a:t>
            </a:r>
            <a:r>
              <a:rPr lang="en-US" altLang="zh-CN" dirty="0"/>
              <a:t>(x </a:t>
            </a:r>
            <a:r>
              <a:rPr lang="en-US" altLang="zh-CN" b="1" dirty="0"/>
              <a:t>+</a:t>
            </a:r>
            <a:r>
              <a:rPr lang="en-US" altLang="zh-CN" dirty="0"/>
              <a:t> y)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67460" y="233745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[8]: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851B6C-B91D-D347-8784-1ADCB18B91A4}"/>
              </a:ext>
            </a:extLst>
          </p:cNvPr>
          <p:cNvSpPr/>
          <p:nvPr/>
        </p:nvSpPr>
        <p:spPr>
          <a:xfrm>
            <a:off x="1681860" y="3888361"/>
            <a:ext cx="5785166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if </a:t>
            </a:r>
            <a:r>
              <a:rPr lang="en-US" altLang="zh-CN" dirty="0" err="1"/>
              <a:t>torch.cuda.is_available</a:t>
            </a:r>
            <a:r>
              <a:rPr lang="en-US" altLang="zh-CN" dirty="0"/>
              <a:t>():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altLang="zh-CN" dirty="0"/>
              <a:t>device = </a:t>
            </a:r>
            <a:r>
              <a:rPr lang="en-US" altLang="zh-CN" dirty="0" err="1"/>
              <a:t>torch.device</a:t>
            </a:r>
            <a:r>
              <a:rPr lang="en-US" altLang="zh-CN" dirty="0">
                <a:solidFill>
                  <a:srgbClr val="C00000"/>
                </a:solidFill>
              </a:rPr>
              <a:t>("</a:t>
            </a:r>
            <a:r>
              <a:rPr lang="en-US" altLang="zh-CN" dirty="0" err="1">
                <a:solidFill>
                  <a:srgbClr val="C00000"/>
                </a:solidFill>
              </a:rPr>
              <a:t>cuda</a:t>
            </a:r>
            <a:r>
              <a:rPr lang="en-US" altLang="zh-CN" dirty="0">
                <a:solidFill>
                  <a:srgbClr val="C00000"/>
                </a:solidFill>
              </a:rPr>
              <a:t>"</a:t>
            </a:r>
            <a:r>
              <a:rPr lang="en-US" altLang="zh-CN" dirty="0"/>
              <a:t>)         </a:t>
            </a:r>
            <a:endParaRPr lang="zh-CN" altLang="en-US" dirty="0"/>
          </a:p>
          <a:p>
            <a:r>
              <a:rPr lang="zh-CN" altLang="en-US" dirty="0"/>
              <a:t>    </a:t>
            </a:r>
            <a:r>
              <a:rPr lang="en-US" altLang="zh-CN" dirty="0"/>
              <a:t>y = </a:t>
            </a:r>
            <a:r>
              <a:rPr lang="en-US" altLang="zh-CN" dirty="0" err="1"/>
              <a:t>torch.ones_like</a:t>
            </a:r>
            <a:r>
              <a:rPr lang="en-US" altLang="zh-CN" dirty="0"/>
              <a:t>(x, device=device)  </a:t>
            </a:r>
            <a:endParaRPr lang="zh-CN" altLang="en-US" dirty="0"/>
          </a:p>
          <a:p>
            <a:r>
              <a:rPr lang="zh-CN" altLang="en-US" dirty="0"/>
              <a:t>    </a:t>
            </a:r>
            <a:r>
              <a:rPr lang="en-US" altLang="zh-CN" dirty="0"/>
              <a:t>x = </a:t>
            </a:r>
            <a:r>
              <a:rPr lang="en-US" altLang="zh-CN" dirty="0" err="1"/>
              <a:t>x.to</a:t>
            </a:r>
            <a:r>
              <a:rPr lang="en-US" altLang="zh-CN" dirty="0"/>
              <a:t>(device)   </a:t>
            </a:r>
          </a:p>
          <a:p>
            <a:r>
              <a:rPr lang="en-US" altLang="zh-CN" dirty="0"/>
              <a:t>    z = x + y</a:t>
            </a:r>
          </a:p>
          <a:p>
            <a:r>
              <a:rPr lang="en-US" altLang="zh-CN" dirty="0"/>
              <a:t>    print(z)</a:t>
            </a:r>
          </a:p>
          <a:p>
            <a:r>
              <a:rPr lang="en-US" altLang="zh-CN" dirty="0"/>
              <a:t>    print(</a:t>
            </a:r>
            <a:r>
              <a:rPr lang="en-US" altLang="zh-CN" dirty="0" err="1"/>
              <a:t>z.to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C00000"/>
                </a:solidFill>
              </a:rPr>
              <a:t>"</a:t>
            </a:r>
            <a:r>
              <a:rPr lang="en-US" altLang="zh-CN" dirty="0" err="1">
                <a:solidFill>
                  <a:srgbClr val="C00000"/>
                </a:solidFill>
              </a:rPr>
              <a:t>cpu</a:t>
            </a:r>
            <a:r>
              <a:rPr lang="en-US" altLang="zh-CN" dirty="0">
                <a:solidFill>
                  <a:srgbClr val="C00000"/>
                </a:solidFill>
              </a:rPr>
              <a:t>", </a:t>
            </a:r>
            <a:r>
              <a:rPr lang="en-US" altLang="zh-CN" dirty="0" err="1"/>
              <a:t>torch.double</a:t>
            </a:r>
            <a:r>
              <a:rPr lang="en-US" altLang="zh-CN" dirty="0"/>
              <a:t>))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1D8366-4266-7245-9890-047C7DD4973A}"/>
              </a:ext>
            </a:extLst>
          </p:cNvPr>
          <p:cNvSpPr txBox="1"/>
          <p:nvPr/>
        </p:nvSpPr>
        <p:spPr>
          <a:xfrm>
            <a:off x="767460" y="383657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[9]: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D951A7-C77C-0435-89C5-3EEBA36EFA34}"/>
              </a:ext>
            </a:extLst>
          </p:cNvPr>
          <p:cNvSpPr txBox="1"/>
          <p:nvPr/>
        </p:nvSpPr>
        <p:spPr>
          <a:xfrm>
            <a:off x="1025912" y="436469"/>
            <a:ext cx="364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5018E3-A38D-CA18-905F-8D0E2B6B2B85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9">
            <a:extLst>
              <a:ext uri="{FF2B5EF4-FFF2-40B4-BE49-F238E27FC236}">
                <a16:creationId xmlns:a16="http://schemas.microsoft.com/office/drawing/2014/main" id="{BB5B2DEF-5FCF-4D14-CA9C-23734162C196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914764E-E636-F783-E593-7C6D02D2CB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89C2360-A0D2-C1AD-C050-78692DE8101A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3268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117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DL?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23">
            <a:extLst>
              <a:ext uri="{FF2B5EF4-FFF2-40B4-BE49-F238E27FC236}">
                <a16:creationId xmlns:a16="http://schemas.microsoft.com/office/drawing/2014/main" id="{08A9B100-43C5-8492-F588-21CB5F8BE885}"/>
              </a:ext>
            </a:extLst>
          </p:cNvPr>
          <p:cNvGrpSpPr/>
          <p:nvPr/>
        </p:nvGrpSpPr>
        <p:grpSpPr>
          <a:xfrm>
            <a:off x="901723" y="2235200"/>
            <a:ext cx="5082843" cy="2387600"/>
            <a:chOff x="4544703" y="1317630"/>
            <a:chExt cx="5082843" cy="2387600"/>
          </a:xfrm>
        </p:grpSpPr>
        <p:sp>
          <p:nvSpPr>
            <p:cNvPr id="3" name="标题 1">
              <a:extLst>
                <a:ext uri="{FF2B5EF4-FFF2-40B4-BE49-F238E27FC236}">
                  <a16:creationId xmlns:a16="http://schemas.microsoft.com/office/drawing/2014/main" id="{DE5EA4BB-5C4C-9F3E-53B9-D900C8097572}"/>
                </a:ext>
              </a:extLst>
            </p:cNvPr>
            <p:cNvSpPr txBox="1">
              <a:spLocks/>
            </p:cNvSpPr>
            <p:nvPr/>
          </p:nvSpPr>
          <p:spPr>
            <a:xfrm>
              <a:off x="4544703" y="1317630"/>
              <a:ext cx="5082843" cy="23876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kumimoji="1" lang="en-US" altLang="zh-CN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Deep            Learning</a:t>
              </a:r>
              <a:endParaRPr kumimoji="1" lang="zh-CN" altLang="en-US" dirty="0"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5F9EEA4-A964-117F-2609-1D9AC4A4A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03501" y="1317630"/>
              <a:ext cx="3203519" cy="2058127"/>
            </a:xfrm>
            <a:prstGeom prst="rect">
              <a:avLst/>
            </a:prstGeom>
          </p:spPr>
        </p:pic>
      </p:grp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A18DB92-F5E1-8A6D-E63E-46731C4FC834}"/>
              </a:ext>
            </a:extLst>
          </p:cNvPr>
          <p:cNvCxnSpPr/>
          <p:nvPr/>
        </p:nvCxnSpPr>
        <p:spPr>
          <a:xfrm flipV="1">
            <a:off x="5984566" y="2235200"/>
            <a:ext cx="999067" cy="108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E9D58C42-D442-177E-7879-BC642C60B208}"/>
              </a:ext>
            </a:extLst>
          </p:cNvPr>
          <p:cNvSpPr txBox="1"/>
          <p:nvPr/>
        </p:nvSpPr>
        <p:spPr>
          <a:xfrm>
            <a:off x="7576300" y="1659466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+mj-lt"/>
              </a:rPr>
              <a:t>Deep?</a:t>
            </a:r>
            <a:endParaRPr kumimoji="1" lang="zh-CN" altLang="en-US" sz="4000" dirty="0">
              <a:latin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67D3C2-48E3-458E-5526-717AD2D040E4}"/>
              </a:ext>
            </a:extLst>
          </p:cNvPr>
          <p:cNvSpPr txBox="1"/>
          <p:nvPr/>
        </p:nvSpPr>
        <p:spPr>
          <a:xfrm>
            <a:off x="7576300" y="4558835"/>
            <a:ext cx="3824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+mj-lt"/>
              </a:rPr>
              <a:t>Feature</a:t>
            </a:r>
            <a:r>
              <a:rPr kumimoji="1" lang="zh-CN" altLang="en-US" sz="4000" dirty="0">
                <a:latin typeface="+mj-lt"/>
              </a:rPr>
              <a:t> </a:t>
            </a:r>
            <a:r>
              <a:rPr kumimoji="1" lang="en-US" altLang="zh-CN" sz="4000" dirty="0">
                <a:latin typeface="+mj-lt"/>
              </a:rPr>
              <a:t>Learning</a:t>
            </a:r>
            <a:endParaRPr kumimoji="1" lang="zh-CN" altLang="en-US" sz="4000" dirty="0">
              <a:latin typeface="+mj-lt"/>
            </a:endParaRP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2BC6E719-3C33-1FA6-0795-BD27EF454A76}"/>
              </a:ext>
            </a:extLst>
          </p:cNvPr>
          <p:cNvCxnSpPr/>
          <p:nvPr/>
        </p:nvCxnSpPr>
        <p:spPr>
          <a:xfrm>
            <a:off x="5984566" y="3866372"/>
            <a:ext cx="999067" cy="91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899E6780-A734-7682-38A7-4DC03152131D}"/>
              </a:ext>
            </a:extLst>
          </p:cNvPr>
          <p:cNvCxnSpPr/>
          <p:nvPr/>
        </p:nvCxnSpPr>
        <p:spPr>
          <a:xfrm flipV="1">
            <a:off x="7685797" y="1336290"/>
            <a:ext cx="1111029" cy="13542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B541E5B2-7011-3CE9-4CAB-6CBDFDB51A43}"/>
              </a:ext>
            </a:extLst>
          </p:cNvPr>
          <p:cNvCxnSpPr>
            <a:cxnSpLocks/>
          </p:cNvCxnSpPr>
          <p:nvPr/>
        </p:nvCxnSpPr>
        <p:spPr>
          <a:xfrm flipH="1" flipV="1">
            <a:off x="7685797" y="1357621"/>
            <a:ext cx="1111029" cy="133290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955C43C4-BAAB-7018-7FC9-A2E4A8279FA9}"/>
              </a:ext>
            </a:extLst>
          </p:cNvPr>
          <p:cNvCxnSpPr>
            <a:cxnSpLocks/>
          </p:cNvCxnSpPr>
          <p:nvPr/>
        </p:nvCxnSpPr>
        <p:spPr>
          <a:xfrm>
            <a:off x="6025743" y="3640618"/>
            <a:ext cx="1067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84743A1C-C4D7-EC52-297E-633941F69120}"/>
              </a:ext>
            </a:extLst>
          </p:cNvPr>
          <p:cNvSpPr txBox="1"/>
          <p:nvPr/>
        </p:nvSpPr>
        <p:spPr>
          <a:xfrm>
            <a:off x="7432608" y="3375912"/>
            <a:ext cx="4633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+mj-lt"/>
              </a:rPr>
              <a:t>Automatic</a:t>
            </a:r>
            <a:r>
              <a:rPr kumimoji="1" lang="zh-CN" altLang="en-US" sz="3200" dirty="0">
                <a:latin typeface="+mj-lt"/>
              </a:rPr>
              <a:t> </a:t>
            </a:r>
            <a:r>
              <a:rPr kumimoji="1" lang="en-US" altLang="zh-CN" sz="3200" dirty="0">
                <a:latin typeface="+mj-lt"/>
              </a:rPr>
              <a:t>Differentiation</a:t>
            </a:r>
            <a:endParaRPr kumimoji="1" lang="zh-CN" altLang="en-US" sz="3200" dirty="0">
              <a:latin typeface="+mj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18DB4B-1F5F-406E-52B9-65D4A741E8B3}"/>
              </a:ext>
            </a:extLst>
          </p:cNvPr>
          <p:cNvSpPr txBox="1"/>
          <p:nvPr/>
        </p:nvSpPr>
        <p:spPr>
          <a:xfrm>
            <a:off x="9388759" y="2267906"/>
            <a:ext cx="9750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600" dirty="0">
                <a:solidFill>
                  <a:srgbClr val="FF0000"/>
                </a:solidFill>
              </a:rPr>
              <a:t>?</a:t>
            </a:r>
            <a:endParaRPr kumimoji="1" lang="zh-CN" altLang="en-US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184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6865" y="1879600"/>
            <a:ext cx="3620435" cy="3778249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609600" y="1879600"/>
            <a:ext cx="7061200" cy="4246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动态运算图（</a:t>
            </a:r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Dynamic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Computation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Graph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）是</a:t>
            </a:r>
            <a:r>
              <a:rPr kumimoji="1" lang="en-US" altLang="zh-CN" sz="2400" dirty="0" err="1">
                <a:latin typeface="Weibei SC" charset="-122"/>
                <a:ea typeface="Weibei SC" charset="-122"/>
                <a:cs typeface="Weibei SC" charset="-122"/>
              </a:rPr>
              <a:t>PyTorch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的最主要特性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它可以让我们的计算模型更灵活、复杂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它可以让反向传播算法随时进行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918CAB-DD17-9E1F-229C-137B1325A686}"/>
              </a:ext>
            </a:extLst>
          </p:cNvPr>
          <p:cNvSpPr txBox="1"/>
          <p:nvPr/>
        </p:nvSpPr>
        <p:spPr>
          <a:xfrm>
            <a:off x="1025912" y="436469"/>
            <a:ext cx="364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动态计算图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A8DBAE-9CB2-D35E-F4E1-DC1F6561CCB4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08AB820-F485-F2D4-A2FD-F81F3F0E9946}"/>
                  </a:ext>
                </a:extLst>
              </p:cNvPr>
              <p:cNvSpPr txBox="1"/>
              <p:nvPr/>
            </p:nvSpPr>
            <p:spPr>
              <a:xfrm>
                <a:off x="1025912" y="4309821"/>
                <a:ext cx="297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𝑇𝑎𝑛h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h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h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08AB820-F485-F2D4-A2FD-F81F3F0E9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12" y="4309821"/>
                <a:ext cx="2979085" cy="276999"/>
              </a:xfrm>
              <a:prstGeom prst="rect">
                <a:avLst/>
              </a:prstGeom>
              <a:blipFill>
                <a:blip r:embed="rId4"/>
                <a:stretch>
                  <a:fillRect l="-1271" t="-4545" r="-2119" b="-4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9">
            <a:extLst>
              <a:ext uri="{FF2B5EF4-FFF2-40B4-BE49-F238E27FC236}">
                <a16:creationId xmlns:a16="http://schemas.microsoft.com/office/drawing/2014/main" id="{FE50B05A-FBD3-D949-3A07-C29346F664FB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EB8F3526-034A-AF37-28E0-43E72B4BAF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95E690B-609D-8E75-09FA-FAC277CBF47B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4796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885634" y="1875178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x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/>
              <a:t>torch</a:t>
            </a:r>
            <a:r>
              <a:rPr lang="en-US" altLang="zh-CN" b="1" dirty="0" err="1"/>
              <a:t>.</a:t>
            </a:r>
            <a:r>
              <a:rPr lang="en-US" altLang="zh-CN" dirty="0" err="1"/>
              <a:t>ones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 err="1"/>
              <a:t>requires_grad</a:t>
            </a:r>
            <a:r>
              <a:rPr lang="en-US" altLang="zh-CN" b="1" dirty="0"/>
              <a:t>=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71234" y="187517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[10]: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3A08DF-D76B-C76D-C5BD-0769270C7C04}"/>
              </a:ext>
            </a:extLst>
          </p:cNvPr>
          <p:cNvSpPr txBox="1"/>
          <p:nvPr/>
        </p:nvSpPr>
        <p:spPr>
          <a:xfrm>
            <a:off x="1025912" y="436469"/>
            <a:ext cx="7345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定义一个自动微分变量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2C8369-05C8-14A3-A404-B63120E6D40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B33C6F2F-BDF5-A041-8286-2CCE973C444F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42A6E7D-8454-67EB-11FA-746D58BEE3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F4D1B0-19FF-2F7B-709A-7DF23CE14E75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0200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885634" y="1882261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x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/>
              <a:t>torch</a:t>
            </a:r>
            <a:r>
              <a:rPr lang="en-US" altLang="zh-CN" b="1" dirty="0" err="1"/>
              <a:t>.</a:t>
            </a:r>
            <a:r>
              <a:rPr lang="en-US" altLang="zh-CN" dirty="0" err="1"/>
              <a:t>ones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 err="1"/>
              <a:t>requires_grad</a:t>
            </a:r>
            <a:r>
              <a:rPr lang="en-US" altLang="zh-CN" b="1" dirty="0"/>
              <a:t>=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71234" y="188226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[10]: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85634" y="2780299"/>
            <a:ext cx="578516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mr-IN" altLang="zh-CN" dirty="0" err="1"/>
              <a:t>tensor</a:t>
            </a:r>
            <a:r>
              <a:rPr lang="mr-IN" altLang="zh-CN" dirty="0"/>
              <a:t>([[ 1., 1.],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mr-IN" altLang="zh-CN" dirty="0"/>
              <a:t> [ 1., 1.]]</a:t>
            </a:r>
            <a:r>
              <a:rPr lang="en-US" altLang="zh-CN" dirty="0"/>
              <a:t>,</a:t>
            </a:r>
            <a:r>
              <a:rPr lang="en" altLang="zh-CN" dirty="0"/>
              <a:t> </a:t>
            </a:r>
            <a:r>
              <a:rPr lang="en" altLang="zh-CN" dirty="0" err="1"/>
              <a:t>requires_grad</a:t>
            </a:r>
            <a:r>
              <a:rPr lang="en" altLang="zh-CN" dirty="0"/>
              <a:t>=True</a:t>
            </a:r>
            <a:r>
              <a:rPr lang="mr-IN" altLang="zh-CN" dirty="0"/>
              <a:t>)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71234" y="278029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Out[10]: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9601185" y="1865008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B3AC65-937D-883E-DCE5-EA747CED0DAC}"/>
              </a:ext>
            </a:extLst>
          </p:cNvPr>
          <p:cNvSpPr txBox="1"/>
          <p:nvPr/>
        </p:nvSpPr>
        <p:spPr>
          <a:xfrm>
            <a:off x="1025912" y="436469"/>
            <a:ext cx="7345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定义一个自动微分变量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F47523-34FC-C089-3DB7-3665F67C9188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1E767939-C0E1-ACD8-5639-9BC5EBE2F164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B2DCBAC5-CE41-F313-779D-6A9632FC95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DE35A7B-938A-9D31-60B0-0C4B5413634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6104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971234" y="187518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[10]: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85634" y="2768864"/>
            <a:ext cx="57851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y </a:t>
            </a:r>
            <a:r>
              <a:rPr lang="en-US" altLang="zh-CN" b="1" dirty="0"/>
              <a:t>=</a:t>
            </a:r>
            <a:r>
              <a:rPr lang="en-US" altLang="zh-CN" dirty="0"/>
              <a:t> x </a:t>
            </a:r>
            <a:r>
              <a:rPr lang="en-US" altLang="zh-CN" dirty="0">
                <a:solidFill>
                  <a:srgbClr val="7030A0"/>
                </a:solidFill>
              </a:rPr>
              <a:t>+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71234" y="278373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[11]: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9601185" y="1865008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cxnSp>
        <p:nvCxnSpPr>
          <p:cNvPr id="27" name="直线箭头连接符 26"/>
          <p:cNvCxnSpPr/>
          <p:nvPr/>
        </p:nvCxnSpPr>
        <p:spPr>
          <a:xfrm flipH="1">
            <a:off x="9863651" y="2292348"/>
            <a:ext cx="1" cy="2359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9499584" y="2528323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+2</a:t>
            </a:r>
            <a:endParaRPr kumimoji="1"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9601183" y="3291751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cxnSp>
        <p:nvCxnSpPr>
          <p:cNvPr id="30" name="直线箭头连接符 29"/>
          <p:cNvCxnSpPr/>
          <p:nvPr/>
        </p:nvCxnSpPr>
        <p:spPr>
          <a:xfrm flipH="1">
            <a:off x="9863650" y="3055776"/>
            <a:ext cx="1" cy="2359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885634" y="1875181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x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/>
              <a:t>torch</a:t>
            </a:r>
            <a:r>
              <a:rPr lang="en-US" altLang="zh-CN" b="1" dirty="0" err="1"/>
              <a:t>.</a:t>
            </a:r>
            <a:r>
              <a:rPr lang="en-US" altLang="zh-CN" dirty="0" err="1"/>
              <a:t>ones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 err="1"/>
              <a:t>requires_grad</a:t>
            </a:r>
            <a:r>
              <a:rPr lang="en-US" altLang="zh-CN" b="1" dirty="0"/>
              <a:t>=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A636C9-AD5D-0A98-ABB6-6E31F2D83837}"/>
              </a:ext>
            </a:extLst>
          </p:cNvPr>
          <p:cNvSpPr txBox="1"/>
          <p:nvPr/>
        </p:nvSpPr>
        <p:spPr>
          <a:xfrm>
            <a:off x="1025912" y="436469"/>
            <a:ext cx="3708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自动微分变量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B660D86-7565-9B41-858E-BF694B933A2E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5915D8DA-821A-713F-C6C3-B523E2A672B4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C3402DB1-35C5-ED93-CF2D-DE61DF6DAF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2D059F-6594-6A5F-4F29-B8C18E9B1B3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0430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971234" y="187518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[10]: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85635" y="3681779"/>
            <a:ext cx="57851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&lt;AddBackward0 at 0x1126bef28&gt;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71234" y="368177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Out[11]: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85634" y="2768866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y </a:t>
            </a:r>
            <a:r>
              <a:rPr lang="en-US" altLang="zh-CN" b="1" dirty="0"/>
              <a:t>=</a:t>
            </a:r>
            <a:r>
              <a:rPr lang="en-US" altLang="zh-CN" dirty="0"/>
              <a:t> x </a:t>
            </a:r>
            <a:r>
              <a:rPr lang="en-US" altLang="zh-CN" dirty="0">
                <a:solidFill>
                  <a:srgbClr val="7030A0"/>
                </a:solidFill>
              </a:rPr>
              <a:t>+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/>
              <a:t>y.grad_fn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971234" y="278374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[11]: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9601185" y="1865008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cxnSp>
        <p:nvCxnSpPr>
          <p:cNvPr id="27" name="直线箭头连接符 26"/>
          <p:cNvCxnSpPr/>
          <p:nvPr/>
        </p:nvCxnSpPr>
        <p:spPr>
          <a:xfrm flipH="1">
            <a:off x="9863651" y="2292348"/>
            <a:ext cx="1" cy="2359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9499584" y="2528323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+2</a:t>
            </a:r>
            <a:endParaRPr kumimoji="1"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9601183" y="3291751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cxnSp>
        <p:nvCxnSpPr>
          <p:cNvPr id="30" name="直线箭头连接符 29"/>
          <p:cNvCxnSpPr/>
          <p:nvPr/>
        </p:nvCxnSpPr>
        <p:spPr>
          <a:xfrm flipH="1">
            <a:off x="9863650" y="3055776"/>
            <a:ext cx="1" cy="2359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885634" y="1875183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x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/>
              <a:t>torch</a:t>
            </a:r>
            <a:r>
              <a:rPr lang="en-US" altLang="zh-CN" b="1" dirty="0" err="1"/>
              <a:t>.</a:t>
            </a:r>
            <a:r>
              <a:rPr lang="en-US" altLang="zh-CN" dirty="0" err="1"/>
              <a:t>ones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 err="1"/>
              <a:t>requires_grad</a:t>
            </a:r>
            <a:r>
              <a:rPr lang="en-US" altLang="zh-CN" b="1" dirty="0"/>
              <a:t>=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58E892-8CEA-C997-6EC8-CA64EE9C4245}"/>
              </a:ext>
            </a:extLst>
          </p:cNvPr>
          <p:cNvSpPr txBox="1"/>
          <p:nvPr/>
        </p:nvSpPr>
        <p:spPr>
          <a:xfrm>
            <a:off x="1025912" y="436469"/>
            <a:ext cx="3708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自动微分变量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6D961C-BAC5-E7FA-19E6-D4902EC32C6F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1C9F3AC3-8D18-710C-BB8F-A64557CEA4F4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8E9E3E3-D72A-42D9-E73B-9BCBA2A3A3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2BAE71-B36E-AC54-4B1D-1B0A19D76105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6395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885633" y="1883251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x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/>
              <a:t>torch</a:t>
            </a:r>
            <a:r>
              <a:rPr lang="en-US" altLang="zh-CN" b="1" dirty="0" err="1"/>
              <a:t>.</a:t>
            </a:r>
            <a:r>
              <a:rPr lang="en-US" altLang="zh-CN" dirty="0" err="1"/>
              <a:t>ones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 err="1"/>
              <a:t>requires_grad</a:t>
            </a:r>
            <a:r>
              <a:rPr lang="en-US" altLang="zh-CN" b="1" dirty="0"/>
              <a:t>=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71233" y="188325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[10]: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85633" y="2781289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y </a:t>
            </a:r>
            <a:r>
              <a:rPr lang="en-US" altLang="zh-CN" b="1" dirty="0"/>
              <a:t>=</a:t>
            </a:r>
            <a:r>
              <a:rPr lang="en-US" altLang="zh-CN" dirty="0"/>
              <a:t> x </a:t>
            </a:r>
            <a:r>
              <a:rPr lang="en-US" altLang="zh-CN" dirty="0">
                <a:solidFill>
                  <a:srgbClr val="7030A0"/>
                </a:solidFill>
              </a:rPr>
              <a:t>+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dirty="0" err="1"/>
              <a:t>y.grad_fn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971233" y="27961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[11]: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85633" y="3679327"/>
            <a:ext cx="57851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z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/>
              <a:t>torch.mean</a:t>
            </a:r>
            <a:r>
              <a:rPr lang="en-US" altLang="zh-CN" dirty="0"/>
              <a:t>(y * y)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71233" y="365976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[13]: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9601185" y="1344308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cxnSp>
        <p:nvCxnSpPr>
          <p:cNvPr id="27" name="直线箭头连接符 26"/>
          <p:cNvCxnSpPr/>
          <p:nvPr/>
        </p:nvCxnSpPr>
        <p:spPr>
          <a:xfrm flipH="1">
            <a:off x="9863651" y="1771648"/>
            <a:ext cx="1" cy="2359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9499584" y="2007623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+2</a:t>
            </a:r>
            <a:endParaRPr kumimoji="1" lang="zh-CN" altLang="en-US" dirty="0"/>
          </a:p>
        </p:txBody>
      </p:sp>
      <p:sp>
        <p:nvSpPr>
          <p:cNvPr id="40" name="椭圆 39"/>
          <p:cNvSpPr/>
          <p:nvPr/>
        </p:nvSpPr>
        <p:spPr>
          <a:xfrm>
            <a:off x="9499583" y="4417989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/>
              <a:t>mean</a:t>
            </a:r>
            <a:endParaRPr kumimoji="1" lang="zh-CN" altLang="en-US" sz="1100" dirty="0"/>
          </a:p>
        </p:txBody>
      </p:sp>
      <p:sp>
        <p:nvSpPr>
          <p:cNvPr id="35" name="圆角矩形 34"/>
          <p:cNvSpPr/>
          <p:nvPr/>
        </p:nvSpPr>
        <p:spPr>
          <a:xfrm>
            <a:off x="9601185" y="5539580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cxnSp>
        <p:nvCxnSpPr>
          <p:cNvPr id="34" name="直线箭头连接符 33"/>
          <p:cNvCxnSpPr>
            <a:stCxn id="40" idx="4"/>
            <a:endCxn id="35" idx="0"/>
          </p:cNvCxnSpPr>
          <p:nvPr/>
        </p:nvCxnSpPr>
        <p:spPr>
          <a:xfrm>
            <a:off x="9863650" y="4945442"/>
            <a:ext cx="2" cy="59413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8974650" y="2835522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9499583" y="3560124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*</a:t>
            </a:r>
            <a:endParaRPr kumimoji="1" lang="zh-CN" altLang="en-US" dirty="0"/>
          </a:p>
        </p:txBody>
      </p:sp>
      <p:cxnSp>
        <p:nvCxnSpPr>
          <p:cNvPr id="22" name="直线箭头连接符 21"/>
          <p:cNvCxnSpPr/>
          <p:nvPr/>
        </p:nvCxnSpPr>
        <p:spPr>
          <a:xfrm>
            <a:off x="9863650" y="4075051"/>
            <a:ext cx="0" cy="34293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cxnSpLocks/>
            <a:endCxn id="20" idx="0"/>
          </p:cNvCxnSpPr>
          <p:nvPr/>
        </p:nvCxnSpPr>
        <p:spPr>
          <a:xfrm flipH="1">
            <a:off x="9237117" y="2535076"/>
            <a:ext cx="626534" cy="300446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cxnSpLocks/>
            <a:stCxn id="30" idx="4"/>
          </p:cNvCxnSpPr>
          <p:nvPr/>
        </p:nvCxnSpPr>
        <p:spPr>
          <a:xfrm>
            <a:off x="9863651" y="2535076"/>
            <a:ext cx="0" cy="102504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CA1247CC-DEDE-7D41-8181-6080354BC3A0}"/>
              </a:ext>
            </a:extLst>
          </p:cNvPr>
          <p:cNvSpPr txBox="1"/>
          <p:nvPr/>
        </p:nvSpPr>
        <p:spPr>
          <a:xfrm>
            <a:off x="1025912" y="436469"/>
            <a:ext cx="3708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自动微分变量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7811CCF-D32A-1AE5-583C-C657F7A4B670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7F4720C3-53E8-9EBD-69D0-D14F7EB8F244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CECCE328-DBC3-B37D-9FFB-83D22179C0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40B196-6A05-40D8-ABE1-FD507699A891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9903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885634" y="1881992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x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/>
              <a:t>torch</a:t>
            </a:r>
            <a:r>
              <a:rPr lang="en-US" altLang="zh-CN" b="1" dirty="0" err="1"/>
              <a:t>.</a:t>
            </a:r>
            <a:r>
              <a:rPr lang="en-US" altLang="zh-CN" dirty="0" err="1"/>
              <a:t>ones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 err="1"/>
              <a:t>requires_grad</a:t>
            </a:r>
            <a:r>
              <a:rPr lang="en-US" altLang="zh-CN" b="1" dirty="0"/>
              <a:t>=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71234" y="188199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[10]: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85634" y="2780030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y </a:t>
            </a:r>
            <a:r>
              <a:rPr lang="en-US" altLang="zh-CN" b="1" dirty="0"/>
              <a:t>=</a:t>
            </a:r>
            <a:r>
              <a:rPr lang="en-US" altLang="zh-CN" dirty="0"/>
              <a:t> x </a:t>
            </a:r>
            <a:r>
              <a:rPr lang="en-US" altLang="zh-CN" dirty="0">
                <a:solidFill>
                  <a:srgbClr val="7030A0"/>
                </a:solidFill>
              </a:rPr>
              <a:t>+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dirty="0" err="1"/>
              <a:t>y.grad_fn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971234" y="279490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[11]: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85634" y="3678068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z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/>
              <a:t>torch.mean</a:t>
            </a:r>
            <a:r>
              <a:rPr lang="en-US" altLang="zh-CN" dirty="0"/>
              <a:t>(y * y)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dirty="0" err="1"/>
              <a:t>z.data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971234" y="365850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[13]: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885634" y="4576106"/>
            <a:ext cx="57851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tensor(9.)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971233" y="45761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Out[13]: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9601185" y="1395108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cxnSp>
        <p:nvCxnSpPr>
          <p:cNvPr id="27" name="直线箭头连接符 26"/>
          <p:cNvCxnSpPr/>
          <p:nvPr/>
        </p:nvCxnSpPr>
        <p:spPr>
          <a:xfrm flipH="1">
            <a:off x="9863651" y="1822448"/>
            <a:ext cx="1" cy="2359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9499584" y="2058423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+2</a:t>
            </a:r>
            <a:endParaRPr kumimoji="1"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10490184" y="2732298"/>
            <a:ext cx="768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3 3 </a:t>
            </a:r>
          </a:p>
          <a:p>
            <a:r>
              <a:rPr lang="en-US" altLang="zh-CN" dirty="0"/>
              <a:t>3 3 </a:t>
            </a:r>
          </a:p>
        </p:txBody>
      </p:sp>
      <p:sp>
        <p:nvSpPr>
          <p:cNvPr id="39" name="矩形 38"/>
          <p:cNvSpPr/>
          <p:nvPr/>
        </p:nvSpPr>
        <p:spPr>
          <a:xfrm>
            <a:off x="10490185" y="1314626"/>
            <a:ext cx="768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1 1 </a:t>
            </a:r>
          </a:p>
          <a:p>
            <a:r>
              <a:rPr lang="en-US" altLang="zh-CN" dirty="0"/>
              <a:t>1 1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490185" y="945294"/>
            <a:ext cx="78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data</a:t>
            </a:r>
            <a:endParaRPr kumimoji="1" lang="zh-CN" altLang="en-US" dirty="0"/>
          </a:p>
        </p:txBody>
      </p:sp>
      <p:sp>
        <p:nvSpPr>
          <p:cNvPr id="40" name="椭圆 39"/>
          <p:cNvSpPr/>
          <p:nvPr/>
        </p:nvSpPr>
        <p:spPr>
          <a:xfrm>
            <a:off x="9499583" y="4468789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/>
              <a:t>mean</a:t>
            </a:r>
            <a:endParaRPr kumimoji="1" lang="zh-CN" altLang="en-US" sz="1100" dirty="0"/>
          </a:p>
        </p:txBody>
      </p:sp>
      <p:sp>
        <p:nvSpPr>
          <p:cNvPr id="34" name="圆角矩形 33"/>
          <p:cNvSpPr/>
          <p:nvPr/>
        </p:nvSpPr>
        <p:spPr>
          <a:xfrm>
            <a:off x="9601185" y="5590380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cxnSp>
        <p:nvCxnSpPr>
          <p:cNvPr id="36" name="直线箭头连接符 35"/>
          <p:cNvCxnSpPr>
            <a:endCxn id="34" idx="0"/>
          </p:cNvCxnSpPr>
          <p:nvPr/>
        </p:nvCxnSpPr>
        <p:spPr>
          <a:xfrm>
            <a:off x="9863651" y="4996242"/>
            <a:ext cx="1" cy="59413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10510773" y="5572677"/>
            <a:ext cx="768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9 </a:t>
            </a:r>
            <a:endParaRPr lang="en-US" altLang="zh-CN" dirty="0"/>
          </a:p>
        </p:txBody>
      </p:sp>
      <p:sp>
        <p:nvSpPr>
          <p:cNvPr id="35" name="圆角矩形 34"/>
          <p:cNvSpPr/>
          <p:nvPr/>
        </p:nvSpPr>
        <p:spPr>
          <a:xfrm>
            <a:off x="9105882" y="2868951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37" name="椭圆 36"/>
          <p:cNvSpPr/>
          <p:nvPr/>
        </p:nvSpPr>
        <p:spPr>
          <a:xfrm>
            <a:off x="9499583" y="3610924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*</a:t>
            </a:r>
            <a:endParaRPr kumimoji="1" lang="zh-CN" altLang="en-US" dirty="0"/>
          </a:p>
        </p:txBody>
      </p:sp>
      <p:cxnSp>
        <p:nvCxnSpPr>
          <p:cNvPr id="42" name="直线箭头连接符 41"/>
          <p:cNvCxnSpPr/>
          <p:nvPr/>
        </p:nvCxnSpPr>
        <p:spPr>
          <a:xfrm>
            <a:off x="9863650" y="4125851"/>
            <a:ext cx="0" cy="34293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cxnSpLocks/>
            <a:stCxn id="30" idx="4"/>
            <a:endCxn id="35" idx="0"/>
          </p:cNvCxnSpPr>
          <p:nvPr/>
        </p:nvCxnSpPr>
        <p:spPr>
          <a:xfrm flipH="1">
            <a:off x="9368349" y="2585876"/>
            <a:ext cx="495302" cy="2830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>
            <a:cxnSpLocks/>
            <a:stCxn id="30" idx="4"/>
          </p:cNvCxnSpPr>
          <p:nvPr/>
        </p:nvCxnSpPr>
        <p:spPr>
          <a:xfrm>
            <a:off x="9863651" y="2585876"/>
            <a:ext cx="0" cy="102504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F3D214A2-822E-29E7-E8B0-E4E1B36674BB}"/>
              </a:ext>
            </a:extLst>
          </p:cNvPr>
          <p:cNvSpPr txBox="1"/>
          <p:nvPr/>
        </p:nvSpPr>
        <p:spPr>
          <a:xfrm>
            <a:off x="1025912" y="436469"/>
            <a:ext cx="3708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自动微分变量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B345F29-E29B-1E83-F45A-4873F6323533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B1FECEF4-8CEC-E68E-D019-D4DF304A948F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85E54363-89BF-E9F8-C5A3-5DF152D49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9A0CB02-1739-ABBD-06F4-E6B35168F6E7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2503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内容占位符 2"/>
          <p:cNvSpPr txBox="1">
            <a:spLocks/>
          </p:cNvSpPr>
          <p:nvPr/>
        </p:nvSpPr>
        <p:spPr>
          <a:xfrm>
            <a:off x="1681860" y="1865008"/>
            <a:ext cx="8828913" cy="42611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z=m((x+2)*(x+2))</a:t>
            </a:r>
          </a:p>
          <a:p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z=m(f(g(x))), 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一个多层神经网络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/>
              <p:cNvSpPr txBox="1"/>
              <p:nvPr/>
            </p:nvSpPr>
            <p:spPr>
              <a:xfrm>
                <a:off x="3971326" y="2265997"/>
                <a:ext cx="1272080" cy="533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𝑚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0" name="文本框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326" y="2265997"/>
                <a:ext cx="1272080" cy="5336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/>
              <p:cNvSpPr txBox="1"/>
              <p:nvPr/>
            </p:nvSpPr>
            <p:spPr>
              <a:xfrm>
                <a:off x="5607473" y="2389823"/>
                <a:ext cx="1239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1" name="文本框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73" y="2389823"/>
                <a:ext cx="123925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6404" t="-2222" r="-1478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/>
              <p:cNvSpPr txBox="1"/>
              <p:nvPr/>
            </p:nvSpPr>
            <p:spPr>
              <a:xfrm>
                <a:off x="7204593" y="2389823"/>
                <a:ext cx="1355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2" name="文本框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593" y="2389823"/>
                <a:ext cx="135569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054" r="-3604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圆角矩形 25"/>
          <p:cNvSpPr/>
          <p:nvPr/>
        </p:nvSpPr>
        <p:spPr>
          <a:xfrm>
            <a:off x="9601185" y="1407808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cxnSp>
        <p:nvCxnSpPr>
          <p:cNvPr id="27" name="直线箭头连接符 26"/>
          <p:cNvCxnSpPr/>
          <p:nvPr/>
        </p:nvCxnSpPr>
        <p:spPr>
          <a:xfrm flipH="1">
            <a:off x="9863651" y="1835148"/>
            <a:ext cx="1" cy="2359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9499584" y="2071123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+2</a:t>
            </a:r>
            <a:endParaRPr kumimoji="1"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10490184" y="2744998"/>
            <a:ext cx="768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3 3 </a:t>
            </a:r>
          </a:p>
          <a:p>
            <a:r>
              <a:rPr lang="en-US" altLang="zh-CN" dirty="0"/>
              <a:t>3 3 </a:t>
            </a:r>
          </a:p>
        </p:txBody>
      </p:sp>
      <p:sp>
        <p:nvSpPr>
          <p:cNvPr id="35" name="矩形 34"/>
          <p:cNvSpPr/>
          <p:nvPr/>
        </p:nvSpPr>
        <p:spPr>
          <a:xfrm>
            <a:off x="10490185" y="1327326"/>
            <a:ext cx="768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1 1 </a:t>
            </a:r>
          </a:p>
          <a:p>
            <a:r>
              <a:rPr lang="en-US" altLang="zh-CN" dirty="0"/>
              <a:t>1 1 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0490185" y="919894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data</a:t>
            </a:r>
            <a:endParaRPr kumimoji="1" lang="zh-CN" altLang="en-US" dirty="0"/>
          </a:p>
        </p:txBody>
      </p:sp>
      <p:sp>
        <p:nvSpPr>
          <p:cNvPr id="37" name="椭圆 36"/>
          <p:cNvSpPr/>
          <p:nvPr/>
        </p:nvSpPr>
        <p:spPr>
          <a:xfrm>
            <a:off x="9499583" y="4481489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/>
              <a:t>mean</a:t>
            </a:r>
            <a:endParaRPr kumimoji="1" lang="zh-CN" altLang="en-US" sz="1100" dirty="0"/>
          </a:p>
        </p:txBody>
      </p:sp>
      <p:sp>
        <p:nvSpPr>
          <p:cNvPr id="22" name="圆角矩形 21"/>
          <p:cNvSpPr/>
          <p:nvPr/>
        </p:nvSpPr>
        <p:spPr>
          <a:xfrm>
            <a:off x="9601185" y="5603080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cxnSp>
        <p:nvCxnSpPr>
          <p:cNvPr id="23" name="直线箭头连接符 22"/>
          <p:cNvCxnSpPr/>
          <p:nvPr/>
        </p:nvCxnSpPr>
        <p:spPr>
          <a:xfrm>
            <a:off x="9863651" y="5008942"/>
            <a:ext cx="1" cy="59413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0510773" y="5585377"/>
            <a:ext cx="768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9 </a:t>
            </a:r>
            <a:endParaRPr lang="en-US" altLang="zh-CN" dirty="0"/>
          </a:p>
        </p:txBody>
      </p:sp>
      <p:sp>
        <p:nvSpPr>
          <p:cNvPr id="32" name="椭圆 31"/>
          <p:cNvSpPr/>
          <p:nvPr/>
        </p:nvSpPr>
        <p:spPr>
          <a:xfrm>
            <a:off x="9499583" y="3623624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*</a:t>
            </a:r>
            <a:endParaRPr kumimoji="1" lang="zh-CN" altLang="en-US" dirty="0"/>
          </a:p>
        </p:txBody>
      </p:sp>
      <p:cxnSp>
        <p:nvCxnSpPr>
          <p:cNvPr id="33" name="直线箭头连接符 32"/>
          <p:cNvCxnSpPr/>
          <p:nvPr/>
        </p:nvCxnSpPr>
        <p:spPr>
          <a:xfrm>
            <a:off x="9863650" y="4138551"/>
            <a:ext cx="0" cy="34293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F43331C3-A02C-524F-ADAF-A5CAF1029CB1}"/>
              </a:ext>
            </a:extLst>
          </p:cNvPr>
          <p:cNvSpPr/>
          <p:nvPr/>
        </p:nvSpPr>
        <p:spPr>
          <a:xfrm>
            <a:off x="9105882" y="2868951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84487AF9-7B9D-5F4D-A5B9-083269004D76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368349" y="2585876"/>
            <a:ext cx="495302" cy="2830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96534A5A-0E36-4547-9AEC-01C8C7341926}"/>
              </a:ext>
            </a:extLst>
          </p:cNvPr>
          <p:cNvCxnSpPr>
            <a:cxnSpLocks/>
          </p:cNvCxnSpPr>
          <p:nvPr/>
        </p:nvCxnSpPr>
        <p:spPr>
          <a:xfrm>
            <a:off x="9863651" y="2585876"/>
            <a:ext cx="0" cy="102504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75B74B7-C03B-A29F-E217-F5E2EFFC7635}"/>
              </a:ext>
            </a:extLst>
          </p:cNvPr>
          <p:cNvSpPr txBox="1"/>
          <p:nvPr/>
        </p:nvSpPr>
        <p:spPr>
          <a:xfrm>
            <a:off x="1025912" y="436469"/>
            <a:ext cx="3708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多层运算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8ED132E-7A24-FB22-6AB4-A109C976F3B6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2BAE963A-0156-62BB-5496-F6F5B843999A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5F472FA-87BD-BE51-BCCD-DBD71A0D7F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8BF277A-7B40-42B8-9DF1-A271A3DC19FB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6832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内容占位符 2"/>
          <p:cNvSpPr txBox="1">
            <a:spLocks/>
          </p:cNvSpPr>
          <p:nvPr/>
        </p:nvSpPr>
        <p:spPr>
          <a:xfrm>
            <a:off x="1681860" y="1865008"/>
            <a:ext cx="8828913" cy="42611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z=m((x+2)*(x+2))</a:t>
            </a:r>
          </a:p>
          <a:p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z=m(f(g(x))), 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一个多层神经网络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观察到</a:t>
            </a:r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z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端的变化，推测</a:t>
            </a:r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x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端发生了多大变化？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/>
              <p:cNvSpPr txBox="1"/>
              <p:nvPr/>
            </p:nvSpPr>
            <p:spPr>
              <a:xfrm>
                <a:off x="3971326" y="2265997"/>
                <a:ext cx="1272080" cy="533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𝑚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0" name="文本框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326" y="2265997"/>
                <a:ext cx="1272080" cy="5336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/>
              <p:cNvSpPr txBox="1"/>
              <p:nvPr/>
            </p:nvSpPr>
            <p:spPr>
              <a:xfrm>
                <a:off x="5607473" y="2389823"/>
                <a:ext cx="1239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1" name="文本框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73" y="2389823"/>
                <a:ext cx="123925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6404" t="-2222" r="-1478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/>
              <p:cNvSpPr txBox="1"/>
              <p:nvPr/>
            </p:nvSpPr>
            <p:spPr>
              <a:xfrm>
                <a:off x="7204593" y="2389823"/>
                <a:ext cx="1355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2" name="文本框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593" y="2389823"/>
                <a:ext cx="135569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054" r="-3604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线箭头连接符 3"/>
          <p:cNvCxnSpPr/>
          <p:nvPr/>
        </p:nvCxnSpPr>
        <p:spPr>
          <a:xfrm>
            <a:off x="9606217" y="821666"/>
            <a:ext cx="51486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03700" y="358828"/>
            <a:ext cx="62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∆x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603700" y="5696649"/>
            <a:ext cx="62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∆z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9601185" y="1064908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cxnSp>
        <p:nvCxnSpPr>
          <p:cNvPr id="31" name="直线箭头连接符 30"/>
          <p:cNvCxnSpPr/>
          <p:nvPr/>
        </p:nvCxnSpPr>
        <p:spPr>
          <a:xfrm flipH="1">
            <a:off x="9863651" y="1492248"/>
            <a:ext cx="1" cy="2359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9499584" y="1728223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+2</a:t>
            </a:r>
            <a:endParaRPr kumimoji="1"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9601183" y="4994686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0510773" y="5052694"/>
            <a:ext cx="768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9 </a:t>
            </a:r>
            <a:endParaRPr lang="en-US" altLang="zh-CN" dirty="0"/>
          </a:p>
        </p:txBody>
      </p:sp>
      <p:sp>
        <p:nvSpPr>
          <p:cNvPr id="39" name="矩形 38"/>
          <p:cNvSpPr/>
          <p:nvPr/>
        </p:nvSpPr>
        <p:spPr>
          <a:xfrm>
            <a:off x="10490184" y="2402098"/>
            <a:ext cx="768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3 3 </a:t>
            </a:r>
          </a:p>
          <a:p>
            <a:r>
              <a:rPr lang="en-US" altLang="zh-CN" dirty="0"/>
              <a:t>3 3 </a:t>
            </a:r>
          </a:p>
        </p:txBody>
      </p:sp>
      <p:sp>
        <p:nvSpPr>
          <p:cNvPr id="40" name="矩形 39"/>
          <p:cNvSpPr/>
          <p:nvPr/>
        </p:nvSpPr>
        <p:spPr>
          <a:xfrm>
            <a:off x="10490185" y="984426"/>
            <a:ext cx="768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1 1 </a:t>
            </a:r>
          </a:p>
          <a:p>
            <a:r>
              <a:rPr lang="en-US" altLang="zh-CN" dirty="0"/>
              <a:t>1 1 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0490185" y="615094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data</a:t>
            </a:r>
            <a:endParaRPr kumimoji="1"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9499583" y="4138589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/>
              <a:t>mean</a:t>
            </a:r>
            <a:endParaRPr kumimoji="1" lang="zh-CN" altLang="en-US" sz="1100" dirty="0"/>
          </a:p>
        </p:txBody>
      </p:sp>
      <p:cxnSp>
        <p:nvCxnSpPr>
          <p:cNvPr id="43" name="直线箭头连接符 42"/>
          <p:cNvCxnSpPr/>
          <p:nvPr/>
        </p:nvCxnSpPr>
        <p:spPr>
          <a:xfrm>
            <a:off x="9863650" y="4666042"/>
            <a:ext cx="0" cy="32864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9499583" y="3280724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*</a:t>
            </a:r>
            <a:endParaRPr kumimoji="1" lang="zh-CN" altLang="en-US" dirty="0"/>
          </a:p>
        </p:txBody>
      </p:sp>
      <p:cxnSp>
        <p:nvCxnSpPr>
          <p:cNvPr id="27" name="直线箭头连接符 26"/>
          <p:cNvCxnSpPr/>
          <p:nvPr/>
        </p:nvCxnSpPr>
        <p:spPr>
          <a:xfrm>
            <a:off x="9863650" y="3795651"/>
            <a:ext cx="0" cy="34293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8F1223E3-5E1D-C049-964E-80D637FCBB56}"/>
              </a:ext>
            </a:extLst>
          </p:cNvPr>
          <p:cNvSpPr/>
          <p:nvPr/>
        </p:nvSpPr>
        <p:spPr>
          <a:xfrm>
            <a:off x="9105881" y="2506877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58BCB225-0E24-2943-A680-455BCAA597DD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9368348" y="2223802"/>
            <a:ext cx="495302" cy="2830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A005C07A-4254-B24F-8866-32428C249A04}"/>
              </a:ext>
            </a:extLst>
          </p:cNvPr>
          <p:cNvCxnSpPr>
            <a:cxnSpLocks/>
          </p:cNvCxnSpPr>
          <p:nvPr/>
        </p:nvCxnSpPr>
        <p:spPr>
          <a:xfrm>
            <a:off x="9863650" y="2223802"/>
            <a:ext cx="0" cy="102504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6E65891-F5E1-970F-0DDF-CF1DC7233759}"/>
              </a:ext>
            </a:extLst>
          </p:cNvPr>
          <p:cNvSpPr txBox="1"/>
          <p:nvPr/>
        </p:nvSpPr>
        <p:spPr>
          <a:xfrm>
            <a:off x="1025912" y="436469"/>
            <a:ext cx="3708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梯度信息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3FB3FA1-DDCF-20DA-D710-4D9F7150BB4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ECE6A22C-E3C2-EA53-8367-5866E366051B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6E611D2B-058C-5B11-CF85-F544B126E1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BE1611C-5475-E61E-BE88-D7E8A028A83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8693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内容占位符 2"/>
          <p:cNvSpPr txBox="1">
            <a:spLocks/>
          </p:cNvSpPr>
          <p:nvPr/>
        </p:nvSpPr>
        <p:spPr>
          <a:xfrm>
            <a:off x="1681860" y="1865008"/>
            <a:ext cx="8828913" cy="42611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z=m((x+2)*(x+2))</a:t>
            </a:r>
          </a:p>
          <a:p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z=m(f(g(x))),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3971326" y="2265997"/>
                <a:ext cx="1272080" cy="533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𝑚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326" y="2265997"/>
                <a:ext cx="1272080" cy="5336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5607473" y="2389823"/>
                <a:ext cx="1239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73" y="2389823"/>
                <a:ext cx="123925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6404" t="-2222" r="-1478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7204593" y="2389823"/>
                <a:ext cx="1355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593" y="2389823"/>
                <a:ext cx="135569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054" r="-3604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1783916" y="3113951"/>
                <a:ext cx="6361017" cy="36413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𝑧</m:t>
                                      </m:r>
                                    </m:num>
                                    <m:den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  <m:r>
                                    <a:rPr kumimoji="1"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∙</m:t>
                                  </m:r>
                                  <m:f>
                                    <m:f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𝑔</m:t>
                                      </m:r>
                                    </m:den>
                                  </m:f>
                                  <m:r>
                                    <a:rPr kumimoji="1"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∙</m:t>
                                  </m:r>
                                  <m:f>
                                    <m:f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sub>
                      </m:sSub>
                    </m:oMath>
                  </m:oMathPara>
                </a14:m>
                <a:endParaRPr kumimoji="1" lang="en-US" altLang="zh-CN" dirty="0">
                  <a:ea typeface="Cambria Math" charset="0"/>
                  <a:cs typeface="Cambria Math" charset="0"/>
                </a:endParaRPr>
              </a:p>
              <a:p>
                <a:endParaRPr kumimoji="1" lang="en-US" altLang="zh-CN" dirty="0"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 </m:t>
                      </m:r>
                      <m:r>
                        <a:rPr kumimoji="1" lang="zh-CN" altLang="en-US" b="0" i="1" smtClean="0">
                          <a:latin typeface="Cambria Math" charset="0"/>
                        </a:rPr>
                        <m:t>                    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r>
                                    <a:rPr kumimoji="1"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∙</m:t>
                                  </m:r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kumimoji="1"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∙1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sub>
                      </m:sSub>
                    </m:oMath>
                  </m:oMathPara>
                </a14:m>
                <a:endParaRPr kumimoji="1" lang="en-US" altLang="zh-CN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kumimoji="1" lang="en-US" altLang="zh-CN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kumimoji="1" lang="en-US" altLang="zh-CN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=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.5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b="0" dirty="0">
                  <a:ea typeface="Cambria Math" charset="0"/>
                  <a:cs typeface="Cambria Math" charset="0"/>
                </a:endParaRPr>
              </a:p>
              <a:p>
                <a:endParaRPr kumimoji="1" lang="en-US" altLang="zh-CN" dirty="0">
                  <a:ea typeface="Cambria Math" charset="0"/>
                  <a:cs typeface="Cambria Math" charset="0"/>
                </a:endParaRPr>
              </a:p>
              <a:p>
                <a:endParaRPr kumimoji="1" lang="en-US" altLang="zh-CN" dirty="0">
                  <a:ea typeface="Cambria Math" charset="0"/>
                  <a:cs typeface="Cambria Math" charset="0"/>
                </a:endParaRPr>
              </a:p>
              <a:p>
                <a:r>
                  <a:rPr kumimoji="1" lang="en-US" altLang="zh-CN" dirty="0"/>
                  <a:t>       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916" y="3113951"/>
                <a:ext cx="6361017" cy="3641381"/>
              </a:xfrm>
              <a:prstGeom prst="rect">
                <a:avLst/>
              </a:prstGeom>
              <a:blipFill>
                <a:blip r:embed="rId6"/>
                <a:stretch>
                  <a:fillRect t="-38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1627866" y="3424136"/>
            <a:ext cx="1251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计算梯度：</a:t>
            </a:r>
          </a:p>
        </p:txBody>
      </p:sp>
      <p:cxnSp>
        <p:nvCxnSpPr>
          <p:cNvPr id="39" name="直线箭头连接符 38"/>
          <p:cNvCxnSpPr/>
          <p:nvPr/>
        </p:nvCxnSpPr>
        <p:spPr>
          <a:xfrm>
            <a:off x="9606217" y="847066"/>
            <a:ext cx="51486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603700" y="358828"/>
            <a:ext cx="62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∆x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603700" y="5722049"/>
            <a:ext cx="62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∆z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9601185" y="1090308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cxnSp>
        <p:nvCxnSpPr>
          <p:cNvPr id="43" name="直线箭头连接符 42"/>
          <p:cNvCxnSpPr/>
          <p:nvPr/>
        </p:nvCxnSpPr>
        <p:spPr>
          <a:xfrm flipH="1">
            <a:off x="9863651" y="1517648"/>
            <a:ext cx="1" cy="2359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9499584" y="1753623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+2</a:t>
            </a:r>
            <a:endParaRPr kumimoji="1" lang="zh-CN" altLang="en-US" dirty="0"/>
          </a:p>
        </p:txBody>
      </p:sp>
      <p:sp>
        <p:nvSpPr>
          <p:cNvPr id="51" name="圆角矩形 50"/>
          <p:cNvSpPr/>
          <p:nvPr/>
        </p:nvSpPr>
        <p:spPr>
          <a:xfrm>
            <a:off x="9601183" y="5020086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0510773" y="5154294"/>
            <a:ext cx="768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9 </a:t>
            </a:r>
            <a:endParaRPr lang="en-US" altLang="zh-CN" dirty="0"/>
          </a:p>
        </p:txBody>
      </p:sp>
      <p:sp>
        <p:nvSpPr>
          <p:cNvPr id="53" name="矩形 52"/>
          <p:cNvSpPr/>
          <p:nvPr/>
        </p:nvSpPr>
        <p:spPr>
          <a:xfrm>
            <a:off x="10490184" y="2427498"/>
            <a:ext cx="768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3 3 </a:t>
            </a:r>
          </a:p>
          <a:p>
            <a:r>
              <a:rPr lang="en-US" altLang="zh-CN" dirty="0"/>
              <a:t>3 3 </a:t>
            </a:r>
          </a:p>
        </p:txBody>
      </p:sp>
      <p:sp>
        <p:nvSpPr>
          <p:cNvPr id="54" name="矩形 53"/>
          <p:cNvSpPr/>
          <p:nvPr/>
        </p:nvSpPr>
        <p:spPr>
          <a:xfrm>
            <a:off x="10490185" y="1009826"/>
            <a:ext cx="768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1 1 </a:t>
            </a:r>
          </a:p>
          <a:p>
            <a:r>
              <a:rPr lang="en-US" altLang="zh-CN" dirty="0"/>
              <a:t>1 1 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10490185" y="615094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sp>
        <p:nvSpPr>
          <p:cNvPr id="56" name="椭圆 55"/>
          <p:cNvSpPr/>
          <p:nvPr/>
        </p:nvSpPr>
        <p:spPr>
          <a:xfrm>
            <a:off x="9499583" y="4163989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/>
              <a:t>mean</a:t>
            </a:r>
            <a:endParaRPr kumimoji="1" lang="zh-CN" altLang="en-US" sz="1100" dirty="0"/>
          </a:p>
        </p:txBody>
      </p:sp>
      <p:cxnSp>
        <p:nvCxnSpPr>
          <p:cNvPr id="57" name="直线箭头连接符 56"/>
          <p:cNvCxnSpPr/>
          <p:nvPr/>
        </p:nvCxnSpPr>
        <p:spPr>
          <a:xfrm>
            <a:off x="9863650" y="4691442"/>
            <a:ext cx="0" cy="32864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9499583" y="3306124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*</a:t>
            </a:r>
            <a:endParaRPr kumimoji="1" lang="zh-CN" altLang="en-US" dirty="0"/>
          </a:p>
        </p:txBody>
      </p:sp>
      <p:cxnSp>
        <p:nvCxnSpPr>
          <p:cNvPr id="29" name="直线箭头连接符 28"/>
          <p:cNvCxnSpPr/>
          <p:nvPr/>
        </p:nvCxnSpPr>
        <p:spPr>
          <a:xfrm>
            <a:off x="9863650" y="3821051"/>
            <a:ext cx="0" cy="34293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675EA17E-AA5D-7946-AEA6-3B67C74C7AF1}"/>
              </a:ext>
            </a:extLst>
          </p:cNvPr>
          <p:cNvSpPr/>
          <p:nvPr/>
        </p:nvSpPr>
        <p:spPr>
          <a:xfrm>
            <a:off x="9105881" y="2541630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AC6DD6B7-FDD6-AF48-BCAC-C8D18BBDCE7C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9368348" y="2258555"/>
            <a:ext cx="495302" cy="2830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FE43CD9-2A38-A943-AB3E-3286DC29D08B}"/>
              </a:ext>
            </a:extLst>
          </p:cNvPr>
          <p:cNvCxnSpPr>
            <a:cxnSpLocks/>
          </p:cNvCxnSpPr>
          <p:nvPr/>
        </p:nvCxnSpPr>
        <p:spPr>
          <a:xfrm>
            <a:off x="9863650" y="2258555"/>
            <a:ext cx="0" cy="102504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1F655B28-EFE5-E1C9-B257-475C6A657E4B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3DA0EA-242E-C2DF-968D-C30326844D2B}"/>
              </a:ext>
            </a:extLst>
          </p:cNvPr>
          <p:cNvSpPr txBox="1"/>
          <p:nvPr/>
        </p:nvSpPr>
        <p:spPr>
          <a:xfrm>
            <a:off x="1025911" y="436469"/>
            <a:ext cx="972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计算梯度与反向传播</a:t>
            </a:r>
          </a:p>
        </p:txBody>
      </p: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B63C73A1-C582-65DC-71F8-C5C731C89B57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38C1368-42AD-2ABC-F9A7-63FEC452E7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48A84A2-934C-2EC4-43D1-B82E36A58811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4141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117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Derivative/Gradients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内容占位符 2">
            <a:extLst>
              <a:ext uri="{FF2B5EF4-FFF2-40B4-BE49-F238E27FC236}">
                <a16:creationId xmlns:a16="http://schemas.microsoft.com/office/drawing/2014/main" id="{4927D6D3-5E87-685E-CE43-3CFC9E47D4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6761625"/>
              </p:ext>
            </p:extLst>
          </p:nvPr>
        </p:nvGraphicFramePr>
        <p:xfrm>
          <a:off x="814039" y="2049836"/>
          <a:ext cx="5977938" cy="3342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2CE86F94-67F4-D1F4-0A13-7A5637F580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101631"/>
            <a:ext cx="5504872" cy="47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0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内容占位符 2"/>
          <p:cNvSpPr txBox="1">
            <a:spLocks/>
          </p:cNvSpPr>
          <p:nvPr/>
        </p:nvSpPr>
        <p:spPr>
          <a:xfrm>
            <a:off x="1681860" y="1865008"/>
            <a:ext cx="8828913" cy="42611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z=m((x+2)*(x+2))</a:t>
            </a:r>
          </a:p>
          <a:p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z=m(f(g(x))),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3971326" y="2265997"/>
                <a:ext cx="1272080" cy="533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𝑚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326" y="2265997"/>
                <a:ext cx="1272080" cy="5336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5607473" y="2389823"/>
                <a:ext cx="1239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73" y="2389823"/>
                <a:ext cx="123925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6404" t="-2222" r="-1478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7204593" y="2389823"/>
                <a:ext cx="1355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593" y="2389823"/>
                <a:ext cx="135569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054" r="-3604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1964257" y="3180936"/>
            <a:ext cx="5785166" cy="11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err="1"/>
              <a:t>z.</a:t>
            </a:r>
            <a:r>
              <a:rPr lang="en-US" altLang="zh-CN" sz="3600" dirty="0" err="1">
                <a:solidFill>
                  <a:srgbClr val="FF0000"/>
                </a:solidFill>
              </a:rPr>
              <a:t>backward</a:t>
            </a:r>
            <a:r>
              <a:rPr lang="en-US" altLang="zh-CN" dirty="0"/>
              <a:t>()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print</a:t>
            </a:r>
            <a:r>
              <a:rPr lang="en-US" altLang="zh-CN" dirty="0"/>
              <a:t>(</a:t>
            </a:r>
            <a:r>
              <a:rPr lang="en-US" altLang="zh-CN" dirty="0" err="1"/>
              <a:t>x.</a:t>
            </a:r>
            <a:r>
              <a:rPr lang="en-US" altLang="zh-CN" sz="3200" dirty="0" err="1">
                <a:solidFill>
                  <a:srgbClr val="FF0000"/>
                </a:solidFill>
              </a:rPr>
              <a:t>grad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939891" y="31809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[14]: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969092" y="4338524"/>
            <a:ext cx="578516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tensor([[1.5000, 1.5000],</a:t>
            </a:r>
          </a:p>
          <a:p>
            <a:r>
              <a:rPr lang="en-US" altLang="zh-CN" dirty="0"/>
              <a:t>              [1.5000, 1.5000]])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934431" y="43591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Out[14]: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560285" y="1035226"/>
            <a:ext cx="10214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1.5 1.5 </a:t>
            </a:r>
          </a:p>
          <a:p>
            <a:r>
              <a:rPr lang="en-US" altLang="zh-CN" dirty="0"/>
              <a:t>1.5 1.5 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639463" y="665894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grad</a:t>
            </a:r>
            <a:endParaRPr kumimoji="1" lang="zh-CN" altLang="en-US" dirty="0"/>
          </a:p>
        </p:txBody>
      </p:sp>
      <p:cxnSp>
        <p:nvCxnSpPr>
          <p:cNvPr id="51" name="直线箭头连接符 50"/>
          <p:cNvCxnSpPr/>
          <p:nvPr/>
        </p:nvCxnSpPr>
        <p:spPr>
          <a:xfrm>
            <a:off x="9606217" y="872466"/>
            <a:ext cx="51486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9603700" y="295328"/>
            <a:ext cx="62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∆x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603700" y="5747449"/>
            <a:ext cx="62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∆z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9601185" y="1115708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cxnSp>
        <p:nvCxnSpPr>
          <p:cNvPr id="55" name="直线箭头连接符 54"/>
          <p:cNvCxnSpPr/>
          <p:nvPr/>
        </p:nvCxnSpPr>
        <p:spPr>
          <a:xfrm flipH="1">
            <a:off x="9863651" y="1543048"/>
            <a:ext cx="1" cy="2359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9499584" y="1779023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+2</a:t>
            </a:r>
            <a:endParaRPr kumimoji="1" lang="zh-CN" altLang="en-US" dirty="0"/>
          </a:p>
        </p:txBody>
      </p:sp>
      <p:sp>
        <p:nvSpPr>
          <p:cNvPr id="65" name="圆角矩形 64"/>
          <p:cNvSpPr/>
          <p:nvPr/>
        </p:nvSpPr>
        <p:spPr>
          <a:xfrm>
            <a:off x="9601183" y="5045486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10510773" y="5103494"/>
            <a:ext cx="768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9 </a:t>
            </a:r>
            <a:endParaRPr lang="en-US" altLang="zh-CN" dirty="0"/>
          </a:p>
        </p:txBody>
      </p:sp>
      <p:sp>
        <p:nvSpPr>
          <p:cNvPr id="67" name="矩形 66"/>
          <p:cNvSpPr/>
          <p:nvPr/>
        </p:nvSpPr>
        <p:spPr>
          <a:xfrm>
            <a:off x="10490184" y="2452898"/>
            <a:ext cx="768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3 3 </a:t>
            </a:r>
          </a:p>
          <a:p>
            <a:r>
              <a:rPr lang="en-US" altLang="zh-CN" dirty="0"/>
              <a:t>3 3 </a:t>
            </a:r>
          </a:p>
        </p:txBody>
      </p:sp>
      <p:sp>
        <p:nvSpPr>
          <p:cNvPr id="68" name="矩形 67"/>
          <p:cNvSpPr/>
          <p:nvPr/>
        </p:nvSpPr>
        <p:spPr>
          <a:xfrm>
            <a:off x="10490185" y="1035226"/>
            <a:ext cx="768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1 1 </a:t>
            </a:r>
          </a:p>
          <a:p>
            <a:r>
              <a:rPr lang="en-US" altLang="zh-CN" dirty="0"/>
              <a:t>1 1 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0490185" y="665894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data</a:t>
            </a:r>
            <a:endParaRPr kumimoji="1" lang="zh-CN" altLang="en-US" dirty="0"/>
          </a:p>
        </p:txBody>
      </p:sp>
      <p:sp>
        <p:nvSpPr>
          <p:cNvPr id="70" name="椭圆 69"/>
          <p:cNvSpPr/>
          <p:nvPr/>
        </p:nvSpPr>
        <p:spPr>
          <a:xfrm>
            <a:off x="9499583" y="4189389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/>
              <a:t>mean</a:t>
            </a:r>
            <a:endParaRPr kumimoji="1" lang="zh-CN" altLang="en-US" sz="1100" dirty="0"/>
          </a:p>
        </p:txBody>
      </p:sp>
      <p:cxnSp>
        <p:nvCxnSpPr>
          <p:cNvPr id="71" name="直线箭头连接符 70"/>
          <p:cNvCxnSpPr/>
          <p:nvPr/>
        </p:nvCxnSpPr>
        <p:spPr>
          <a:xfrm>
            <a:off x="9863650" y="4716842"/>
            <a:ext cx="0" cy="32864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9499583" y="3331524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*</a:t>
            </a:r>
            <a:endParaRPr kumimoji="1" lang="zh-CN" altLang="en-US" dirty="0"/>
          </a:p>
        </p:txBody>
      </p:sp>
      <p:cxnSp>
        <p:nvCxnSpPr>
          <p:cNvPr id="33" name="直线箭头连接符 32"/>
          <p:cNvCxnSpPr/>
          <p:nvPr/>
        </p:nvCxnSpPr>
        <p:spPr>
          <a:xfrm>
            <a:off x="9863650" y="3846451"/>
            <a:ext cx="0" cy="34293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5C0619A3-88E1-6745-9000-201EFC582AF6}"/>
              </a:ext>
            </a:extLst>
          </p:cNvPr>
          <p:cNvSpPr/>
          <p:nvPr/>
        </p:nvSpPr>
        <p:spPr>
          <a:xfrm>
            <a:off x="9105881" y="2541630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F3320E10-8B74-F148-B82E-9FE2434C5728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9368348" y="2258555"/>
            <a:ext cx="495302" cy="2830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D60517BA-59F4-0F43-BC1F-99FCB745A8AE}"/>
              </a:ext>
            </a:extLst>
          </p:cNvPr>
          <p:cNvCxnSpPr>
            <a:cxnSpLocks/>
          </p:cNvCxnSpPr>
          <p:nvPr/>
        </p:nvCxnSpPr>
        <p:spPr>
          <a:xfrm>
            <a:off x="9863650" y="2258555"/>
            <a:ext cx="0" cy="102504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662D726D-4575-1E8A-458D-33185826D67B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5CD35C-E792-38B1-FA60-F9BD53E2694A}"/>
              </a:ext>
            </a:extLst>
          </p:cNvPr>
          <p:cNvSpPr txBox="1"/>
          <p:nvPr/>
        </p:nvSpPr>
        <p:spPr>
          <a:xfrm>
            <a:off x="1025911" y="436469"/>
            <a:ext cx="972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求导运算与反向传播</a:t>
            </a:r>
          </a:p>
        </p:txBody>
      </p: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4590D32B-8C34-58C8-18B9-DC5CC5FD5DED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1A14269E-A2A0-AA43-E940-6925577F5A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186834-6893-F80E-C352-F3AE5225181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7057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2245485" y="1513961"/>
            <a:ext cx="5785166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s = </a:t>
            </a:r>
            <a:r>
              <a:rPr lang="en-US" altLang="zh-CN" dirty="0" err="1"/>
              <a:t>torch.tensor</a:t>
            </a:r>
            <a:r>
              <a:rPr lang="en-US" altLang="zh-CN" dirty="0"/>
              <a:t>([[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0.01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0.02</a:t>
            </a:r>
            <a:r>
              <a:rPr lang="en-US" altLang="zh-CN" dirty="0"/>
              <a:t>]] , </a:t>
            </a:r>
            <a:r>
              <a:rPr lang="en-US" altLang="zh-CN" dirty="0" err="1"/>
              <a:t>requires_grad</a:t>
            </a:r>
            <a:r>
              <a:rPr lang="en-US" altLang="zh-CN" dirty="0"/>
              <a:t> =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x = </a:t>
            </a:r>
            <a:r>
              <a:rPr lang="en-US" altLang="zh-CN" dirty="0" err="1"/>
              <a:t>torch.ones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 err="1"/>
              <a:t>requires_grad</a:t>
            </a:r>
            <a:r>
              <a:rPr lang="en-US" altLang="zh-CN" dirty="0"/>
              <a:t> =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-US" altLang="zh-CN" dirty="0"/>
              <a:t>)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for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range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en-US" altLang="zh-CN" dirty="0"/>
              <a:t>):</a:t>
            </a:r>
          </a:p>
          <a:p>
            <a:r>
              <a:rPr lang="en-US" altLang="zh-CN" dirty="0"/>
              <a:t>    s = </a:t>
            </a:r>
            <a:r>
              <a:rPr lang="en-US" altLang="zh-CN" dirty="0" err="1"/>
              <a:t>s.mm</a:t>
            </a:r>
            <a:r>
              <a:rPr lang="en-US" altLang="zh-CN" dirty="0"/>
              <a:t>(x)</a:t>
            </a:r>
          </a:p>
          <a:p>
            <a:r>
              <a:rPr lang="en-US" altLang="zh-CN" dirty="0"/>
              <a:t>z = </a:t>
            </a:r>
            <a:r>
              <a:rPr lang="en-US" altLang="zh-CN" dirty="0" err="1"/>
              <a:t>torch.mean</a:t>
            </a:r>
            <a:r>
              <a:rPr lang="en-US" altLang="zh-CN" dirty="0"/>
              <a:t>(s)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1210824" y="15553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[15]: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245485" y="4408862"/>
            <a:ext cx="578516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tensor([[37.1200, 37.1200],</a:t>
            </a:r>
          </a:p>
          <a:p>
            <a:r>
              <a:rPr lang="en-US" altLang="zh-CN" dirty="0"/>
              <a:t>              [39.6800, 39.6800]])</a:t>
            </a:r>
          </a:p>
          <a:p>
            <a:r>
              <a:rPr lang="en-US" altLang="zh-CN" dirty="0"/>
              <a:t>None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1210824" y="442949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Out[16]: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245485" y="3249272"/>
            <a:ext cx="5785166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err="1"/>
              <a:t>z.backward</a:t>
            </a:r>
            <a:r>
              <a:rPr lang="en-US" altLang="zh-CN" dirty="0"/>
              <a:t>()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print</a:t>
            </a:r>
            <a:r>
              <a:rPr lang="en-US" altLang="zh-CN" dirty="0"/>
              <a:t>(</a:t>
            </a:r>
            <a:r>
              <a:rPr lang="en-US" altLang="zh-CN" dirty="0" err="1"/>
              <a:t>x.grad</a:t>
            </a:r>
            <a:r>
              <a:rPr lang="en-US" altLang="zh-CN" dirty="0"/>
              <a:t>)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print</a:t>
            </a:r>
            <a:r>
              <a:rPr lang="en-US" altLang="zh-CN" dirty="0"/>
              <a:t>(</a:t>
            </a:r>
            <a:r>
              <a:rPr lang="en-US" altLang="zh-CN" dirty="0" err="1"/>
              <a:t>s.grad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1210824" y="32906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[16]: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9257707" y="1035281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</a:t>
            </a:r>
            <a:endParaRPr kumimoji="1" lang="zh-CN" altLang="en-US" dirty="0"/>
          </a:p>
        </p:txBody>
      </p:sp>
      <p:sp>
        <p:nvSpPr>
          <p:cNvPr id="51" name="圆角矩形 50"/>
          <p:cNvSpPr/>
          <p:nvPr/>
        </p:nvSpPr>
        <p:spPr>
          <a:xfrm>
            <a:off x="10634119" y="1035281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52" name="椭圆 51"/>
          <p:cNvSpPr/>
          <p:nvPr/>
        </p:nvSpPr>
        <p:spPr>
          <a:xfrm>
            <a:off x="9782640" y="2016154"/>
            <a:ext cx="851479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mm</a:t>
            </a:r>
            <a:endParaRPr kumimoji="1" lang="zh-CN" altLang="en-US" dirty="0"/>
          </a:p>
        </p:txBody>
      </p:sp>
      <p:sp>
        <p:nvSpPr>
          <p:cNvPr id="53" name="圆角矩形 52"/>
          <p:cNvSpPr/>
          <p:nvPr/>
        </p:nvSpPr>
        <p:spPr>
          <a:xfrm>
            <a:off x="9334674" y="2790605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</a:t>
            </a:r>
            <a:endParaRPr kumimoji="1" lang="zh-CN" altLang="en-US" dirty="0"/>
          </a:p>
        </p:txBody>
      </p:sp>
      <p:cxnSp>
        <p:nvCxnSpPr>
          <p:cNvPr id="5" name="直线箭头连接符 4"/>
          <p:cNvCxnSpPr>
            <a:stCxn id="50" idx="2"/>
            <a:endCxn id="52" idx="1"/>
          </p:cNvCxnSpPr>
          <p:nvPr/>
        </p:nvCxnSpPr>
        <p:spPr>
          <a:xfrm>
            <a:off x="9520174" y="1462621"/>
            <a:ext cx="387162" cy="6307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>
            <a:stCxn id="51" idx="2"/>
          </p:cNvCxnSpPr>
          <p:nvPr/>
        </p:nvCxnSpPr>
        <p:spPr>
          <a:xfrm flipH="1">
            <a:off x="10481720" y="1462621"/>
            <a:ext cx="414866" cy="6307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>
            <a:stCxn id="52" idx="4"/>
            <a:endCxn id="53" idx="0"/>
          </p:cNvCxnSpPr>
          <p:nvPr/>
        </p:nvCxnSpPr>
        <p:spPr>
          <a:xfrm flipH="1">
            <a:off x="9597141" y="2543607"/>
            <a:ext cx="611239" cy="24699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9826787" y="4772333"/>
            <a:ext cx="840606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/>
              <a:t>mean</a:t>
            </a:r>
            <a:endParaRPr kumimoji="1" lang="zh-CN" altLang="en-US" sz="1400" dirty="0"/>
          </a:p>
        </p:txBody>
      </p:sp>
      <p:sp>
        <p:nvSpPr>
          <p:cNvPr id="63" name="圆角矩形 62"/>
          <p:cNvSpPr/>
          <p:nvPr/>
        </p:nvSpPr>
        <p:spPr>
          <a:xfrm>
            <a:off x="9984623" y="5581677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cxnSp>
        <p:nvCxnSpPr>
          <p:cNvPr id="64" name="直线箭头连接符 63"/>
          <p:cNvCxnSpPr>
            <a:stCxn id="56" idx="4"/>
            <a:endCxn id="63" idx="0"/>
          </p:cNvCxnSpPr>
          <p:nvPr/>
        </p:nvCxnSpPr>
        <p:spPr>
          <a:xfrm>
            <a:off x="10247090" y="5299786"/>
            <a:ext cx="0" cy="28189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椭圆 64"/>
          <p:cNvSpPr/>
          <p:nvPr/>
        </p:nvSpPr>
        <p:spPr>
          <a:xfrm>
            <a:off x="9793513" y="3417810"/>
            <a:ext cx="851479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mm</a:t>
            </a:r>
            <a:endParaRPr kumimoji="1" lang="zh-CN" altLang="en-US" dirty="0"/>
          </a:p>
        </p:txBody>
      </p:sp>
      <p:cxnSp>
        <p:nvCxnSpPr>
          <p:cNvPr id="67" name="直线箭头连接符 66"/>
          <p:cNvCxnSpPr/>
          <p:nvPr/>
        </p:nvCxnSpPr>
        <p:spPr>
          <a:xfrm flipH="1">
            <a:off x="10219251" y="3945263"/>
            <a:ext cx="2" cy="23361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9945910" y="4174132"/>
            <a:ext cx="95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cxnSp>
        <p:nvCxnSpPr>
          <p:cNvPr id="70" name="直线箭头连接符 69"/>
          <p:cNvCxnSpPr/>
          <p:nvPr/>
        </p:nvCxnSpPr>
        <p:spPr>
          <a:xfrm flipH="1">
            <a:off x="10219251" y="4520992"/>
            <a:ext cx="2" cy="23361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10729783" y="2770078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cxnSp>
        <p:nvCxnSpPr>
          <p:cNvPr id="25" name="直线箭头连接符 24"/>
          <p:cNvCxnSpPr>
            <a:stCxn id="24" idx="2"/>
            <a:endCxn id="65" idx="7"/>
          </p:cNvCxnSpPr>
          <p:nvPr/>
        </p:nvCxnSpPr>
        <p:spPr>
          <a:xfrm flipH="1">
            <a:off x="10520296" y="3197418"/>
            <a:ext cx="471954" cy="297636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cxnSpLocks/>
            <a:stCxn id="52" idx="4"/>
            <a:endCxn id="65" idx="0"/>
          </p:cNvCxnSpPr>
          <p:nvPr/>
        </p:nvCxnSpPr>
        <p:spPr>
          <a:xfrm>
            <a:off x="10208380" y="2543607"/>
            <a:ext cx="10873" cy="87420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028DFC74-EE70-DAEA-8C8D-FE242E7E4874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D4D43F-F614-A177-2BB7-84330468655B}"/>
              </a:ext>
            </a:extLst>
          </p:cNvPr>
          <p:cNvSpPr txBox="1"/>
          <p:nvPr/>
        </p:nvSpPr>
        <p:spPr>
          <a:xfrm>
            <a:off x="1025911" y="436469"/>
            <a:ext cx="57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更疯狂的函数依赖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26B31922-AABA-54B5-BEF9-D8CF6C115BDA}"/>
              </a:ext>
            </a:extLst>
          </p:cNvPr>
          <p:cNvSpPr/>
          <p:nvPr/>
        </p:nvSpPr>
        <p:spPr>
          <a:xfrm>
            <a:off x="9334674" y="4195192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</a:t>
            </a:r>
            <a:endParaRPr kumimoji="1"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38DDBE99-ED70-D139-4EBF-BC8EF6EE1DF5}"/>
              </a:ext>
            </a:extLst>
          </p:cNvPr>
          <p:cNvCxnSpPr>
            <a:endCxn id="2" idx="0"/>
          </p:cNvCxnSpPr>
          <p:nvPr/>
        </p:nvCxnSpPr>
        <p:spPr>
          <a:xfrm flipH="1">
            <a:off x="9597141" y="3948194"/>
            <a:ext cx="611239" cy="24699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9">
            <a:extLst>
              <a:ext uri="{FF2B5EF4-FFF2-40B4-BE49-F238E27FC236}">
                <a16:creationId xmlns:a16="http://schemas.microsoft.com/office/drawing/2014/main" id="{2E347A28-3C8F-A683-C66B-66501DF97B97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45F9CFB9-4D23-C80E-18E2-1E2933D10F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4CB29E3-2675-7AF6-ED37-E11A98C2FCE1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502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57285" b="70722"/>
          <a:stretch/>
        </p:blipFill>
        <p:spPr>
          <a:xfrm>
            <a:off x="6981934" y="3048"/>
            <a:ext cx="5210066" cy="200693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5A133A0-1E36-3900-CEB0-8DC32B8094E3}"/>
              </a:ext>
            </a:extLst>
          </p:cNvPr>
          <p:cNvSpPr/>
          <p:nvPr/>
        </p:nvSpPr>
        <p:spPr>
          <a:xfrm>
            <a:off x="1076507" y="1599282"/>
            <a:ext cx="5632096" cy="366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from </a:t>
            </a:r>
            <a:r>
              <a:rPr lang="en-US" altLang="zh-CN" dirty="0" err="1"/>
              <a:t>torch.autograd</a:t>
            </a:r>
            <a:r>
              <a:rPr lang="en-US" altLang="zh-CN" dirty="0"/>
              <a:t> import Variable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749B3FA-021D-9858-9659-A87471767E10}"/>
              </a:ext>
            </a:extLst>
          </p:cNvPr>
          <p:cNvSpPr txBox="1"/>
          <p:nvPr/>
        </p:nvSpPr>
        <p:spPr>
          <a:xfrm>
            <a:off x="41846" y="164065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[17]: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5E0D0AF-F390-90B9-8C00-A33854F13CB1}"/>
              </a:ext>
            </a:extLst>
          </p:cNvPr>
          <p:cNvSpPr/>
          <p:nvPr/>
        </p:nvSpPr>
        <p:spPr>
          <a:xfrm>
            <a:off x="1076507" y="2228671"/>
            <a:ext cx="5640815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x = Variable(</a:t>
            </a:r>
            <a:r>
              <a:rPr lang="en-US" altLang="zh-CN" dirty="0" err="1"/>
              <a:t>torch.randn</a:t>
            </a:r>
            <a:r>
              <a:rPr lang="en-US" altLang="zh-CN" dirty="0"/>
              <a:t>(1,10),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prev_h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(1,20),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W_h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(20,20),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W_x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(20,10),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840AB34-EC85-B129-3AFF-89DCC5BA4DF0}"/>
              </a:ext>
            </a:extLst>
          </p:cNvPr>
          <p:cNvSpPr txBox="1"/>
          <p:nvPr/>
        </p:nvSpPr>
        <p:spPr>
          <a:xfrm>
            <a:off x="41847" y="22700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[18]: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4131A7-131B-CD84-6F23-2CA4E6E7AE4A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7039D97-81C6-1A53-A1B2-9B5F38DFD8D1}"/>
              </a:ext>
            </a:extLst>
          </p:cNvPr>
          <p:cNvSpPr txBox="1"/>
          <p:nvPr/>
        </p:nvSpPr>
        <p:spPr>
          <a:xfrm>
            <a:off x="1025911" y="436469"/>
            <a:ext cx="57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一个动态生成的神经网络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ABFE046-6159-B461-53D9-8D1EBA279447}"/>
              </a:ext>
            </a:extLst>
          </p:cNvPr>
          <p:cNvSpPr/>
          <p:nvPr/>
        </p:nvSpPr>
        <p:spPr>
          <a:xfrm>
            <a:off x="1882764" y="5488450"/>
            <a:ext cx="310551" cy="327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727BB6C-DE37-7823-4032-2906101365DF}"/>
              </a:ext>
            </a:extLst>
          </p:cNvPr>
          <p:cNvSpPr/>
          <p:nvPr/>
        </p:nvSpPr>
        <p:spPr>
          <a:xfrm>
            <a:off x="2781988" y="5488450"/>
            <a:ext cx="310551" cy="327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3A53016-1DAB-C22F-FC67-513C3A9CAAE9}"/>
              </a:ext>
            </a:extLst>
          </p:cNvPr>
          <p:cNvCxnSpPr>
            <a:stCxn id="15" idx="6"/>
            <a:endCxn id="16" idx="2"/>
          </p:cNvCxnSpPr>
          <p:nvPr/>
        </p:nvCxnSpPr>
        <p:spPr>
          <a:xfrm>
            <a:off x="2193315" y="5652352"/>
            <a:ext cx="5886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952CBBCD-E885-6BA6-4E06-EE6F52622C24}"/>
              </a:ext>
            </a:extLst>
          </p:cNvPr>
          <p:cNvCxnSpPr>
            <a:stCxn id="16" idx="7"/>
            <a:endCxn id="16" idx="2"/>
          </p:cNvCxnSpPr>
          <p:nvPr/>
        </p:nvCxnSpPr>
        <p:spPr>
          <a:xfrm rot="16200000" flipH="1" flipV="1">
            <a:off x="2856576" y="5461868"/>
            <a:ext cx="115896" cy="265072"/>
          </a:xfrm>
          <a:prstGeom prst="curvedConnector4">
            <a:avLst>
              <a:gd name="adj1" fmla="val -372645"/>
              <a:gd name="adj2" fmla="val 1862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B6E97A8F-F776-BB89-3591-3962937C9AE6}"/>
              </a:ext>
            </a:extLst>
          </p:cNvPr>
          <p:cNvSpPr txBox="1"/>
          <p:nvPr/>
        </p:nvSpPr>
        <p:spPr>
          <a:xfrm>
            <a:off x="2275377" y="5795490"/>
            <a:ext cx="73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W</a:t>
            </a:r>
            <a:r>
              <a:rPr kumimoji="1" lang="en-US" altLang="zh-CN" baseline="-25000" dirty="0" err="1"/>
              <a:t>x</a:t>
            </a:r>
            <a:endParaRPr kumimoji="1" lang="zh-CN" altLang="en-US" baseline="-25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C715C09-1F55-1CAE-9F61-DA9AA446B6C2}"/>
              </a:ext>
            </a:extLst>
          </p:cNvPr>
          <p:cNvSpPr txBox="1"/>
          <p:nvPr/>
        </p:nvSpPr>
        <p:spPr>
          <a:xfrm>
            <a:off x="2948237" y="4922830"/>
            <a:ext cx="73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W</a:t>
            </a:r>
            <a:r>
              <a:rPr kumimoji="1" lang="en-US" altLang="zh-CN" baseline="-25000" dirty="0" err="1"/>
              <a:t>h</a:t>
            </a:r>
            <a:endParaRPr kumimoji="1"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6C443CF-C1DA-016D-554D-3F8EE43FDE45}"/>
                  </a:ext>
                </a:extLst>
              </p:cNvPr>
              <p:cNvSpPr txBox="1"/>
              <p:nvPr/>
            </p:nvSpPr>
            <p:spPr>
              <a:xfrm>
                <a:off x="3729518" y="5536455"/>
                <a:ext cx="297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𝑇𝑎𝑛h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h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h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6C443CF-C1DA-016D-554D-3F8EE43FD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18" y="5536455"/>
                <a:ext cx="2979085" cy="276999"/>
              </a:xfrm>
              <a:prstGeom prst="rect">
                <a:avLst/>
              </a:prstGeom>
              <a:blipFill>
                <a:blip r:embed="rId4"/>
                <a:stretch>
                  <a:fillRect l="-1702" r="-255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4A03661D-91B6-60E0-34A8-3A629FEA334F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206010FC-4DA5-D204-34D4-DB6191878B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31B1B8-7434-3802-2DE9-2A2162C5F84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333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55096" b="43584"/>
          <a:stretch/>
        </p:blipFill>
        <p:spPr>
          <a:xfrm>
            <a:off x="6717322" y="3048"/>
            <a:ext cx="5474677" cy="386556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4BB950B-7464-CAD5-CF60-3B3707C25E43}"/>
              </a:ext>
            </a:extLst>
          </p:cNvPr>
          <p:cNvSpPr/>
          <p:nvPr/>
        </p:nvSpPr>
        <p:spPr>
          <a:xfrm>
            <a:off x="1067788" y="3691859"/>
            <a:ext cx="564081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i2h = </a:t>
            </a:r>
            <a:r>
              <a:rPr lang="en-US" altLang="zh-CN" dirty="0" err="1"/>
              <a:t>torch.mm</a:t>
            </a:r>
            <a:r>
              <a:rPr lang="en-US" altLang="zh-CN" dirty="0"/>
              <a:t>(</a:t>
            </a:r>
            <a:r>
              <a:rPr lang="en-US" altLang="zh-CN" dirty="0" err="1"/>
              <a:t>W_x,x.t</a:t>
            </a:r>
            <a:r>
              <a:rPr lang="en-US" altLang="zh-CN" dirty="0"/>
              <a:t>())</a:t>
            </a:r>
          </a:p>
          <a:p>
            <a:r>
              <a:rPr lang="en-US" altLang="zh-CN" dirty="0"/>
              <a:t>h2h = </a:t>
            </a:r>
            <a:r>
              <a:rPr lang="en-US" altLang="zh-CN" dirty="0" err="1"/>
              <a:t>torch.mm</a:t>
            </a:r>
            <a:r>
              <a:rPr lang="en-US" altLang="zh-CN" dirty="0"/>
              <a:t>(</a:t>
            </a:r>
            <a:r>
              <a:rPr lang="en-US" altLang="zh-CN" dirty="0" err="1"/>
              <a:t>W_h,prev_h.t</a:t>
            </a:r>
            <a:r>
              <a:rPr lang="en-US" altLang="zh-CN" dirty="0"/>
              <a:t>())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4C7036F-2015-D8BD-A78D-73D01448BD3C}"/>
              </a:ext>
            </a:extLst>
          </p:cNvPr>
          <p:cNvSpPr txBox="1"/>
          <p:nvPr/>
        </p:nvSpPr>
        <p:spPr>
          <a:xfrm>
            <a:off x="33127" y="373323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[19]: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AB4864E-36E2-125E-76FB-974CD65FF510}"/>
              </a:ext>
            </a:extLst>
          </p:cNvPr>
          <p:cNvSpPr/>
          <p:nvPr/>
        </p:nvSpPr>
        <p:spPr>
          <a:xfrm>
            <a:off x="1076507" y="1599282"/>
            <a:ext cx="5632096" cy="366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from </a:t>
            </a:r>
            <a:r>
              <a:rPr lang="en-US" altLang="zh-CN" dirty="0" err="1"/>
              <a:t>torch.autograd</a:t>
            </a:r>
            <a:r>
              <a:rPr lang="en-US" altLang="zh-CN" dirty="0"/>
              <a:t> import Variable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1B842FE-0EE9-FA7B-BB95-812F5780FB8D}"/>
              </a:ext>
            </a:extLst>
          </p:cNvPr>
          <p:cNvSpPr txBox="1"/>
          <p:nvPr/>
        </p:nvSpPr>
        <p:spPr>
          <a:xfrm>
            <a:off x="41846" y="164065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[17]: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DBE0072-C0C7-7866-296A-49E426F05D7D}"/>
              </a:ext>
            </a:extLst>
          </p:cNvPr>
          <p:cNvSpPr/>
          <p:nvPr/>
        </p:nvSpPr>
        <p:spPr>
          <a:xfrm>
            <a:off x="1076507" y="2228671"/>
            <a:ext cx="5640815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x = Variable(</a:t>
            </a:r>
            <a:r>
              <a:rPr lang="en-US" altLang="zh-CN" dirty="0" err="1"/>
              <a:t>torch.randn</a:t>
            </a:r>
            <a:r>
              <a:rPr lang="en-US" altLang="zh-CN" dirty="0"/>
              <a:t>(1,10),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prev_h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(1,20),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W_h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(20,20),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W_x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(20,10),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A052A6B-D935-AC55-1A84-957A99C1B2C3}"/>
              </a:ext>
            </a:extLst>
          </p:cNvPr>
          <p:cNvSpPr txBox="1"/>
          <p:nvPr/>
        </p:nvSpPr>
        <p:spPr>
          <a:xfrm>
            <a:off x="41847" y="22700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[18]: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96180E-9134-ECA9-8E34-953BC3A93D87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EFFCC85-DCC8-FAAA-D734-916B074F9816}"/>
              </a:ext>
            </a:extLst>
          </p:cNvPr>
          <p:cNvSpPr txBox="1"/>
          <p:nvPr/>
        </p:nvSpPr>
        <p:spPr>
          <a:xfrm>
            <a:off x="1025911" y="436469"/>
            <a:ext cx="57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一个动态生成的神经网络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317B8D4-F4EE-1CBF-64BB-9B7EE21DC1A9}"/>
              </a:ext>
            </a:extLst>
          </p:cNvPr>
          <p:cNvSpPr/>
          <p:nvPr/>
        </p:nvSpPr>
        <p:spPr>
          <a:xfrm>
            <a:off x="1882764" y="5488450"/>
            <a:ext cx="310551" cy="327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A3121B1-B0FA-4769-39EF-47064C6F6B9B}"/>
              </a:ext>
            </a:extLst>
          </p:cNvPr>
          <p:cNvSpPr/>
          <p:nvPr/>
        </p:nvSpPr>
        <p:spPr>
          <a:xfrm>
            <a:off x="2781988" y="5488450"/>
            <a:ext cx="310551" cy="327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91522E8F-1939-0E43-333C-1BA25494A8D1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>
            <a:off x="2193315" y="5652352"/>
            <a:ext cx="5886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>
            <a:extLst>
              <a:ext uri="{FF2B5EF4-FFF2-40B4-BE49-F238E27FC236}">
                <a16:creationId xmlns:a16="http://schemas.microsoft.com/office/drawing/2014/main" id="{DB7970A2-4BB2-AF8A-6839-F72327D8F660}"/>
              </a:ext>
            </a:extLst>
          </p:cNvPr>
          <p:cNvCxnSpPr>
            <a:stCxn id="17" idx="7"/>
            <a:endCxn id="17" idx="2"/>
          </p:cNvCxnSpPr>
          <p:nvPr/>
        </p:nvCxnSpPr>
        <p:spPr>
          <a:xfrm rot="16200000" flipH="1" flipV="1">
            <a:off x="2856576" y="5461868"/>
            <a:ext cx="115896" cy="265072"/>
          </a:xfrm>
          <a:prstGeom prst="curvedConnector4">
            <a:avLst>
              <a:gd name="adj1" fmla="val -372645"/>
              <a:gd name="adj2" fmla="val 1862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D18C4E1F-A6E3-4FC6-1FF5-F2AC43F46902}"/>
              </a:ext>
            </a:extLst>
          </p:cNvPr>
          <p:cNvSpPr txBox="1"/>
          <p:nvPr/>
        </p:nvSpPr>
        <p:spPr>
          <a:xfrm>
            <a:off x="2275377" y="5795490"/>
            <a:ext cx="73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W</a:t>
            </a:r>
            <a:r>
              <a:rPr kumimoji="1" lang="en-US" altLang="zh-CN" baseline="-25000" dirty="0" err="1"/>
              <a:t>x</a:t>
            </a:r>
            <a:endParaRPr kumimoji="1" lang="zh-CN" altLang="en-US" baseline="-250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9EC63D5-CAE0-026F-373A-FA943B11FCF5}"/>
              </a:ext>
            </a:extLst>
          </p:cNvPr>
          <p:cNvSpPr txBox="1"/>
          <p:nvPr/>
        </p:nvSpPr>
        <p:spPr>
          <a:xfrm>
            <a:off x="2948237" y="4922830"/>
            <a:ext cx="73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W</a:t>
            </a:r>
            <a:r>
              <a:rPr kumimoji="1" lang="en-US" altLang="zh-CN" baseline="-25000" dirty="0" err="1"/>
              <a:t>h</a:t>
            </a:r>
            <a:endParaRPr kumimoji="1"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676125B-D79C-A8C5-33AC-F009D2F07CC1}"/>
                  </a:ext>
                </a:extLst>
              </p:cNvPr>
              <p:cNvSpPr txBox="1"/>
              <p:nvPr/>
            </p:nvSpPr>
            <p:spPr>
              <a:xfrm>
                <a:off x="3729518" y="5536455"/>
                <a:ext cx="297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𝑇𝑎𝑛h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h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h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676125B-D79C-A8C5-33AC-F009D2F07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18" y="5536455"/>
                <a:ext cx="2979085" cy="276999"/>
              </a:xfrm>
              <a:prstGeom prst="rect">
                <a:avLst/>
              </a:prstGeom>
              <a:blipFill>
                <a:blip r:embed="rId4"/>
                <a:stretch>
                  <a:fillRect l="-1702" r="-255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AE880006-8288-B799-55AF-337D48144A43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846DF1E1-14C0-B04E-6F0F-B8B727B98A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3540E55-6C61-0705-C870-BB049164B62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8686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55096" b="27159"/>
          <a:stretch/>
        </p:blipFill>
        <p:spPr>
          <a:xfrm>
            <a:off x="6717322" y="3048"/>
            <a:ext cx="5474677" cy="499098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A5C15BB-7836-1996-132D-45994A2A4426}"/>
              </a:ext>
            </a:extLst>
          </p:cNvPr>
          <p:cNvSpPr/>
          <p:nvPr/>
        </p:nvSpPr>
        <p:spPr>
          <a:xfrm>
            <a:off x="1067788" y="3691859"/>
            <a:ext cx="5640815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i2h = </a:t>
            </a:r>
            <a:r>
              <a:rPr lang="en-US" altLang="zh-CN" dirty="0" err="1"/>
              <a:t>torch.mm</a:t>
            </a:r>
            <a:r>
              <a:rPr lang="en-US" altLang="zh-CN" dirty="0"/>
              <a:t>(</a:t>
            </a:r>
            <a:r>
              <a:rPr lang="en-US" altLang="zh-CN" dirty="0" err="1"/>
              <a:t>W_x,x.t</a:t>
            </a:r>
            <a:r>
              <a:rPr lang="en-US" altLang="zh-CN" dirty="0"/>
              <a:t>())</a:t>
            </a:r>
          </a:p>
          <a:p>
            <a:r>
              <a:rPr lang="en-US" altLang="zh-CN" dirty="0"/>
              <a:t>h2h = </a:t>
            </a:r>
            <a:r>
              <a:rPr lang="en-US" altLang="zh-CN" dirty="0" err="1"/>
              <a:t>torch.mm</a:t>
            </a:r>
            <a:r>
              <a:rPr lang="en-US" altLang="zh-CN" dirty="0"/>
              <a:t>(</a:t>
            </a:r>
            <a:r>
              <a:rPr lang="en-US" altLang="zh-CN" dirty="0" err="1"/>
              <a:t>W_h,prev_h.t</a:t>
            </a:r>
            <a:r>
              <a:rPr lang="en-US" altLang="zh-CN" dirty="0"/>
              <a:t>())</a:t>
            </a:r>
          </a:p>
          <a:p>
            <a:r>
              <a:rPr lang="en-US" altLang="zh-CN" dirty="0" err="1"/>
              <a:t>next_h</a:t>
            </a:r>
            <a:r>
              <a:rPr lang="en-US" altLang="zh-CN" dirty="0"/>
              <a:t> = i2h + h2h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69EB5AB-C502-F14C-F0F0-D2C4B8220F40}"/>
              </a:ext>
            </a:extLst>
          </p:cNvPr>
          <p:cNvSpPr txBox="1"/>
          <p:nvPr/>
        </p:nvSpPr>
        <p:spPr>
          <a:xfrm>
            <a:off x="33127" y="373323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[19]: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7206F60-E957-58D3-8724-C0C9E777866C}"/>
              </a:ext>
            </a:extLst>
          </p:cNvPr>
          <p:cNvSpPr/>
          <p:nvPr/>
        </p:nvSpPr>
        <p:spPr>
          <a:xfrm>
            <a:off x="1076507" y="1599282"/>
            <a:ext cx="5632096" cy="366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from </a:t>
            </a:r>
            <a:r>
              <a:rPr lang="en-US" altLang="zh-CN" dirty="0" err="1"/>
              <a:t>torch.autograd</a:t>
            </a:r>
            <a:r>
              <a:rPr lang="en-US" altLang="zh-CN" dirty="0"/>
              <a:t> import Variable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575718-D3BA-42D5-6385-655D294D2264}"/>
              </a:ext>
            </a:extLst>
          </p:cNvPr>
          <p:cNvSpPr txBox="1"/>
          <p:nvPr/>
        </p:nvSpPr>
        <p:spPr>
          <a:xfrm>
            <a:off x="41846" y="164065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[17]: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F8849DE-C0C2-4FC3-4BFA-C68755A09417}"/>
              </a:ext>
            </a:extLst>
          </p:cNvPr>
          <p:cNvSpPr/>
          <p:nvPr/>
        </p:nvSpPr>
        <p:spPr>
          <a:xfrm>
            <a:off x="1076507" y="2228671"/>
            <a:ext cx="5640815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x = Variable(</a:t>
            </a:r>
            <a:r>
              <a:rPr lang="en-US" altLang="zh-CN" dirty="0" err="1"/>
              <a:t>torch.randn</a:t>
            </a:r>
            <a:r>
              <a:rPr lang="en-US" altLang="zh-CN" dirty="0"/>
              <a:t>(1,10),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prev_h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(1,20),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W_h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(20,20),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W_x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(20,10),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307B7EE-DE14-B4E3-F22D-2FB906FCA41B}"/>
              </a:ext>
            </a:extLst>
          </p:cNvPr>
          <p:cNvSpPr txBox="1"/>
          <p:nvPr/>
        </p:nvSpPr>
        <p:spPr>
          <a:xfrm>
            <a:off x="41847" y="22700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[18]: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A903585-1424-9A08-FB8D-502D692E578F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4471B6-8098-DABF-03F2-B0072F112986}"/>
              </a:ext>
            </a:extLst>
          </p:cNvPr>
          <p:cNvSpPr txBox="1"/>
          <p:nvPr/>
        </p:nvSpPr>
        <p:spPr>
          <a:xfrm>
            <a:off x="1025911" y="436469"/>
            <a:ext cx="57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一个动态生成的神经网络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CCA3445-2D59-0FF4-06E0-AB10CBC6C9EF}"/>
              </a:ext>
            </a:extLst>
          </p:cNvPr>
          <p:cNvSpPr/>
          <p:nvPr/>
        </p:nvSpPr>
        <p:spPr>
          <a:xfrm>
            <a:off x="1882764" y="5488450"/>
            <a:ext cx="310551" cy="327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7718950-DABE-A4B2-D139-A3B52ABB0F98}"/>
              </a:ext>
            </a:extLst>
          </p:cNvPr>
          <p:cNvSpPr/>
          <p:nvPr/>
        </p:nvSpPr>
        <p:spPr>
          <a:xfrm>
            <a:off x="2781988" y="5488450"/>
            <a:ext cx="310551" cy="327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083B25E-B2CA-012C-7A83-9F7DC68A1487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2193315" y="5652352"/>
            <a:ext cx="5886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曲线连接符 22">
            <a:extLst>
              <a:ext uri="{FF2B5EF4-FFF2-40B4-BE49-F238E27FC236}">
                <a16:creationId xmlns:a16="http://schemas.microsoft.com/office/drawing/2014/main" id="{FAC34141-A24D-B5E1-E0C3-67A10C15A9EE}"/>
              </a:ext>
            </a:extLst>
          </p:cNvPr>
          <p:cNvCxnSpPr>
            <a:stCxn id="15" idx="7"/>
            <a:endCxn id="15" idx="2"/>
          </p:cNvCxnSpPr>
          <p:nvPr/>
        </p:nvCxnSpPr>
        <p:spPr>
          <a:xfrm rot="16200000" flipH="1" flipV="1">
            <a:off x="2856576" y="5461868"/>
            <a:ext cx="115896" cy="265072"/>
          </a:xfrm>
          <a:prstGeom prst="curvedConnector4">
            <a:avLst>
              <a:gd name="adj1" fmla="val -372645"/>
              <a:gd name="adj2" fmla="val 1862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8434C5A9-F21F-7104-325E-57676D9862F5}"/>
              </a:ext>
            </a:extLst>
          </p:cNvPr>
          <p:cNvSpPr txBox="1"/>
          <p:nvPr/>
        </p:nvSpPr>
        <p:spPr>
          <a:xfrm>
            <a:off x="2275377" y="5795490"/>
            <a:ext cx="73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W</a:t>
            </a:r>
            <a:r>
              <a:rPr kumimoji="1" lang="en-US" altLang="zh-CN" baseline="-25000" dirty="0" err="1"/>
              <a:t>x</a:t>
            </a:r>
            <a:endParaRPr kumimoji="1" lang="zh-CN" altLang="en-US" baseline="-250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9089B5F-305D-D4FB-A1A9-4CB70EF3856D}"/>
              </a:ext>
            </a:extLst>
          </p:cNvPr>
          <p:cNvSpPr txBox="1"/>
          <p:nvPr/>
        </p:nvSpPr>
        <p:spPr>
          <a:xfrm>
            <a:off x="2948237" y="4922830"/>
            <a:ext cx="73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W</a:t>
            </a:r>
            <a:r>
              <a:rPr kumimoji="1" lang="en-US" altLang="zh-CN" baseline="-25000" dirty="0" err="1"/>
              <a:t>h</a:t>
            </a:r>
            <a:endParaRPr kumimoji="1"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F9DA62-139B-7650-01A8-5B0F60677163}"/>
                  </a:ext>
                </a:extLst>
              </p:cNvPr>
              <p:cNvSpPr txBox="1"/>
              <p:nvPr/>
            </p:nvSpPr>
            <p:spPr>
              <a:xfrm>
                <a:off x="3729518" y="5536455"/>
                <a:ext cx="297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𝑇𝑎𝑛h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h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h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F9DA62-139B-7650-01A8-5B0F60677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18" y="5536455"/>
                <a:ext cx="2979085" cy="276999"/>
              </a:xfrm>
              <a:prstGeom prst="rect">
                <a:avLst/>
              </a:prstGeom>
              <a:blipFill>
                <a:blip r:embed="rId4"/>
                <a:stretch>
                  <a:fillRect l="-1702" r="-255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F1AA067B-0796-E29F-C3F8-BC0B69001473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A4AAA81E-CB97-5BFC-FE1B-0E87523B3B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A713EA0-A273-A54F-3298-9734DE31684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1923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55096" b="11966"/>
          <a:stretch/>
        </p:blipFill>
        <p:spPr>
          <a:xfrm>
            <a:off x="6717322" y="3049"/>
            <a:ext cx="5474677" cy="6031992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882764" y="5488450"/>
            <a:ext cx="310551" cy="327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2781988" y="5488450"/>
            <a:ext cx="310551" cy="327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cxnSp>
        <p:nvCxnSpPr>
          <p:cNvPr id="8" name="直线箭头连接符 7"/>
          <p:cNvCxnSpPr>
            <a:stCxn id="4" idx="6"/>
            <a:endCxn id="5" idx="2"/>
          </p:cNvCxnSpPr>
          <p:nvPr/>
        </p:nvCxnSpPr>
        <p:spPr>
          <a:xfrm>
            <a:off x="2193315" y="5652352"/>
            <a:ext cx="5886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>
            <a:stCxn id="5" idx="7"/>
            <a:endCxn id="5" idx="2"/>
          </p:cNvCxnSpPr>
          <p:nvPr/>
        </p:nvCxnSpPr>
        <p:spPr>
          <a:xfrm rot="16200000" flipH="1" flipV="1">
            <a:off x="2856576" y="5461868"/>
            <a:ext cx="115896" cy="265072"/>
          </a:xfrm>
          <a:prstGeom prst="curvedConnector4">
            <a:avLst>
              <a:gd name="adj1" fmla="val -372645"/>
              <a:gd name="adj2" fmla="val 1862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275377" y="5795490"/>
            <a:ext cx="73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W</a:t>
            </a:r>
            <a:r>
              <a:rPr kumimoji="1" lang="en-US" altLang="zh-CN" baseline="-25000" dirty="0" err="1"/>
              <a:t>x</a:t>
            </a:r>
            <a:endParaRPr kumimoji="1" lang="zh-CN" altLang="en-US" baseline="-25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2948237" y="4922830"/>
            <a:ext cx="73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W</a:t>
            </a:r>
            <a:r>
              <a:rPr kumimoji="1" lang="en-US" altLang="zh-CN" baseline="-25000" dirty="0" err="1"/>
              <a:t>h</a:t>
            </a:r>
            <a:endParaRPr kumimoji="1"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729518" y="5536455"/>
                <a:ext cx="297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𝑇𝑎𝑛h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h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h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18" y="5536455"/>
                <a:ext cx="2979085" cy="276999"/>
              </a:xfrm>
              <a:prstGeom prst="rect">
                <a:avLst/>
              </a:prstGeom>
              <a:blipFill>
                <a:blip r:embed="rId4"/>
                <a:stretch>
                  <a:fillRect l="-1702" r="-255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83D8921D-8E0E-3C80-CBEE-05770D6418A4}"/>
              </a:ext>
            </a:extLst>
          </p:cNvPr>
          <p:cNvSpPr/>
          <p:nvPr/>
        </p:nvSpPr>
        <p:spPr>
          <a:xfrm>
            <a:off x="1067788" y="3691859"/>
            <a:ext cx="5640815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i2h = </a:t>
            </a:r>
            <a:r>
              <a:rPr lang="en-US" altLang="zh-CN" dirty="0" err="1"/>
              <a:t>torch.mm</a:t>
            </a:r>
            <a:r>
              <a:rPr lang="en-US" altLang="zh-CN" dirty="0"/>
              <a:t>(</a:t>
            </a:r>
            <a:r>
              <a:rPr lang="en-US" altLang="zh-CN" dirty="0" err="1"/>
              <a:t>W_x,x.t</a:t>
            </a:r>
            <a:r>
              <a:rPr lang="en-US" altLang="zh-CN" dirty="0"/>
              <a:t>())</a:t>
            </a:r>
          </a:p>
          <a:p>
            <a:r>
              <a:rPr lang="en-US" altLang="zh-CN" dirty="0"/>
              <a:t>h2h = </a:t>
            </a:r>
            <a:r>
              <a:rPr lang="en-US" altLang="zh-CN" dirty="0" err="1"/>
              <a:t>torch.mm</a:t>
            </a:r>
            <a:r>
              <a:rPr lang="en-US" altLang="zh-CN" dirty="0"/>
              <a:t>(</a:t>
            </a:r>
            <a:r>
              <a:rPr lang="en-US" altLang="zh-CN" dirty="0" err="1"/>
              <a:t>W_h,prev_h.t</a:t>
            </a:r>
            <a:r>
              <a:rPr lang="en-US" altLang="zh-CN" dirty="0"/>
              <a:t>())</a:t>
            </a:r>
          </a:p>
          <a:p>
            <a:r>
              <a:rPr lang="en-US" altLang="zh-CN" dirty="0" err="1"/>
              <a:t>next_h</a:t>
            </a:r>
            <a:r>
              <a:rPr lang="en-US" altLang="zh-CN" dirty="0"/>
              <a:t> = i2h + h2h</a:t>
            </a:r>
          </a:p>
          <a:p>
            <a:r>
              <a:rPr lang="en-US" altLang="zh-CN" dirty="0" err="1"/>
              <a:t>next_h</a:t>
            </a:r>
            <a:r>
              <a:rPr lang="en-US" altLang="zh-CN" dirty="0"/>
              <a:t> = </a:t>
            </a:r>
            <a:r>
              <a:rPr lang="en-US" altLang="zh-CN" dirty="0" err="1"/>
              <a:t>next_h.tanh</a:t>
            </a:r>
            <a:r>
              <a:rPr lang="en-US" altLang="zh-CN" dirty="0"/>
              <a:t>()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7D8B2F9-5E94-8A10-CFB9-E38D41C01F4D}"/>
              </a:ext>
            </a:extLst>
          </p:cNvPr>
          <p:cNvSpPr txBox="1"/>
          <p:nvPr/>
        </p:nvSpPr>
        <p:spPr>
          <a:xfrm>
            <a:off x="33127" y="373323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[19]: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AF4016-8639-AB3A-A946-EB191AF97CBB}"/>
              </a:ext>
            </a:extLst>
          </p:cNvPr>
          <p:cNvSpPr/>
          <p:nvPr/>
        </p:nvSpPr>
        <p:spPr>
          <a:xfrm>
            <a:off x="1076507" y="1599282"/>
            <a:ext cx="5632096" cy="366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from </a:t>
            </a:r>
            <a:r>
              <a:rPr lang="en-US" altLang="zh-CN" dirty="0" err="1"/>
              <a:t>torch.autograd</a:t>
            </a:r>
            <a:r>
              <a:rPr lang="en-US" altLang="zh-CN" dirty="0"/>
              <a:t> import Variable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A41715E-B441-EEA4-0A0F-A40C98EC00FB}"/>
              </a:ext>
            </a:extLst>
          </p:cNvPr>
          <p:cNvSpPr txBox="1"/>
          <p:nvPr/>
        </p:nvSpPr>
        <p:spPr>
          <a:xfrm>
            <a:off x="41846" y="164065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[17]: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49273A5-EBA6-455B-5A83-0D3B8582BA53}"/>
              </a:ext>
            </a:extLst>
          </p:cNvPr>
          <p:cNvSpPr/>
          <p:nvPr/>
        </p:nvSpPr>
        <p:spPr>
          <a:xfrm>
            <a:off x="1076507" y="2228671"/>
            <a:ext cx="5640815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x = Variable(</a:t>
            </a:r>
            <a:r>
              <a:rPr lang="en-US" altLang="zh-CN" dirty="0" err="1"/>
              <a:t>torch.randn</a:t>
            </a:r>
            <a:r>
              <a:rPr lang="en-US" altLang="zh-CN" dirty="0"/>
              <a:t>(1,10),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prev_h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(1,20),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W_h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(20,20),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W_x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(20,10),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3D21E0-2F98-3589-33E3-078116A71EA1}"/>
              </a:ext>
            </a:extLst>
          </p:cNvPr>
          <p:cNvSpPr txBox="1"/>
          <p:nvPr/>
        </p:nvSpPr>
        <p:spPr>
          <a:xfrm>
            <a:off x="41847" y="22700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[18]: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E0111F-498F-C58C-F68A-7EB6B1D909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0C20B0-534D-B29D-84CA-E93646AD0EF1}"/>
              </a:ext>
            </a:extLst>
          </p:cNvPr>
          <p:cNvSpPr txBox="1"/>
          <p:nvPr/>
        </p:nvSpPr>
        <p:spPr>
          <a:xfrm>
            <a:off x="1025911" y="436469"/>
            <a:ext cx="57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一个动态生成的神经网络</a:t>
            </a:r>
          </a:p>
        </p:txBody>
      </p: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B42B1315-FA86-3B28-C732-08558CD9A7D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30606F3-0394-8C24-7B57-FB941E8152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A45DF53-467F-766A-DC9F-87BA1B6D92A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7304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55096" b="11761"/>
          <a:stretch/>
        </p:blipFill>
        <p:spPr>
          <a:xfrm>
            <a:off x="6717322" y="3048"/>
            <a:ext cx="5474677" cy="604606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ADAF43D-9499-8781-3FFF-A3AD346B7DFC}"/>
              </a:ext>
            </a:extLst>
          </p:cNvPr>
          <p:cNvSpPr/>
          <p:nvPr/>
        </p:nvSpPr>
        <p:spPr>
          <a:xfrm>
            <a:off x="1067788" y="3691859"/>
            <a:ext cx="5640815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i2h = </a:t>
            </a:r>
            <a:r>
              <a:rPr lang="en-US" altLang="zh-CN" dirty="0" err="1"/>
              <a:t>torch.mm</a:t>
            </a:r>
            <a:r>
              <a:rPr lang="en-US" altLang="zh-CN" dirty="0"/>
              <a:t>(</a:t>
            </a:r>
            <a:r>
              <a:rPr lang="en-US" altLang="zh-CN" dirty="0" err="1"/>
              <a:t>W_x,x.t</a:t>
            </a:r>
            <a:r>
              <a:rPr lang="en-US" altLang="zh-CN" dirty="0"/>
              <a:t>())</a:t>
            </a:r>
          </a:p>
          <a:p>
            <a:r>
              <a:rPr lang="en-US" altLang="zh-CN" dirty="0"/>
              <a:t>h2h = </a:t>
            </a:r>
            <a:r>
              <a:rPr lang="en-US" altLang="zh-CN" dirty="0" err="1"/>
              <a:t>torch.mm</a:t>
            </a:r>
            <a:r>
              <a:rPr lang="en-US" altLang="zh-CN" dirty="0"/>
              <a:t>(</a:t>
            </a:r>
            <a:r>
              <a:rPr lang="en-US" altLang="zh-CN" dirty="0" err="1"/>
              <a:t>W_h,prev_h.t</a:t>
            </a:r>
            <a:r>
              <a:rPr lang="en-US" altLang="zh-CN" dirty="0"/>
              <a:t>())</a:t>
            </a:r>
          </a:p>
          <a:p>
            <a:r>
              <a:rPr lang="en-US" altLang="zh-CN" dirty="0" err="1"/>
              <a:t>next_h</a:t>
            </a:r>
            <a:r>
              <a:rPr lang="en-US" altLang="zh-CN" dirty="0"/>
              <a:t> = i2h + h2h</a:t>
            </a:r>
          </a:p>
          <a:p>
            <a:r>
              <a:rPr lang="en-US" altLang="zh-CN" dirty="0" err="1"/>
              <a:t>next_h</a:t>
            </a:r>
            <a:r>
              <a:rPr lang="en-US" altLang="zh-CN" dirty="0"/>
              <a:t> = </a:t>
            </a:r>
            <a:r>
              <a:rPr lang="en-US" altLang="zh-CN" dirty="0" err="1"/>
              <a:t>next_h.tanh</a:t>
            </a:r>
            <a:r>
              <a:rPr lang="en-US" altLang="zh-CN" dirty="0"/>
              <a:t>()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DDEB6A-5C0F-E443-60BA-78C064851279}"/>
              </a:ext>
            </a:extLst>
          </p:cNvPr>
          <p:cNvSpPr txBox="1"/>
          <p:nvPr/>
        </p:nvSpPr>
        <p:spPr>
          <a:xfrm>
            <a:off x="33127" y="373323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[19]: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5A318A-1BB8-6886-5BD1-2E52DEAAC31B}"/>
              </a:ext>
            </a:extLst>
          </p:cNvPr>
          <p:cNvSpPr/>
          <p:nvPr/>
        </p:nvSpPr>
        <p:spPr>
          <a:xfrm>
            <a:off x="1076507" y="1599282"/>
            <a:ext cx="5632096" cy="366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from </a:t>
            </a:r>
            <a:r>
              <a:rPr lang="en-US" altLang="zh-CN" dirty="0" err="1"/>
              <a:t>torch.autograd</a:t>
            </a:r>
            <a:r>
              <a:rPr lang="en-US" altLang="zh-CN" dirty="0"/>
              <a:t> import Variable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AD01BF-E83F-2344-1F62-7005EB68DC8E}"/>
              </a:ext>
            </a:extLst>
          </p:cNvPr>
          <p:cNvSpPr txBox="1"/>
          <p:nvPr/>
        </p:nvSpPr>
        <p:spPr>
          <a:xfrm>
            <a:off x="41846" y="164065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[17]: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19B6C7-48BB-CFB7-17ED-68AC5C2BE678}"/>
              </a:ext>
            </a:extLst>
          </p:cNvPr>
          <p:cNvSpPr/>
          <p:nvPr/>
        </p:nvSpPr>
        <p:spPr>
          <a:xfrm>
            <a:off x="1076507" y="2228671"/>
            <a:ext cx="5640815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x = Variable(</a:t>
            </a:r>
            <a:r>
              <a:rPr lang="en-US" altLang="zh-CN" dirty="0" err="1"/>
              <a:t>torch.randn</a:t>
            </a:r>
            <a:r>
              <a:rPr lang="en-US" altLang="zh-CN" dirty="0"/>
              <a:t>(1,10),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prev_h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(1,20),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W_h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(20,20),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W_x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(20,10),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6FC01C-ED00-BB0C-1592-8DF00C170BD2}"/>
              </a:ext>
            </a:extLst>
          </p:cNvPr>
          <p:cNvSpPr txBox="1"/>
          <p:nvPr/>
        </p:nvSpPr>
        <p:spPr>
          <a:xfrm>
            <a:off x="41847" y="22700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[18]: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6C308C-F066-CEA1-3A4B-5EF8C89E7FF8}"/>
              </a:ext>
            </a:extLst>
          </p:cNvPr>
          <p:cNvSpPr/>
          <p:nvPr/>
        </p:nvSpPr>
        <p:spPr>
          <a:xfrm>
            <a:off x="1076507" y="5196420"/>
            <a:ext cx="563209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err="1"/>
              <a:t>next_h.backward</a:t>
            </a:r>
            <a:r>
              <a:rPr lang="en-US" altLang="zh-CN" dirty="0"/>
              <a:t>(</a:t>
            </a:r>
            <a:r>
              <a:rPr lang="en-US" altLang="zh-CN" dirty="0" err="1"/>
              <a:t>torch.ones</a:t>
            </a:r>
            <a:r>
              <a:rPr lang="en-US" altLang="zh-CN" dirty="0"/>
              <a:t>(20,1))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81BFF59-066D-3A26-A8FF-659D279526D3}"/>
              </a:ext>
            </a:extLst>
          </p:cNvPr>
          <p:cNvSpPr txBox="1"/>
          <p:nvPr/>
        </p:nvSpPr>
        <p:spPr>
          <a:xfrm>
            <a:off x="41846" y="523779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[20]: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DADB4A6-C19F-9F28-5C07-1F3BD2E19728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CF8126-4414-9CC3-AD5D-B4D3897B5733}"/>
              </a:ext>
            </a:extLst>
          </p:cNvPr>
          <p:cNvSpPr txBox="1"/>
          <p:nvPr/>
        </p:nvSpPr>
        <p:spPr>
          <a:xfrm>
            <a:off x="1025911" y="436469"/>
            <a:ext cx="57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在动态图上反向传播</a:t>
            </a:r>
          </a:p>
        </p:txBody>
      </p:sp>
      <p:cxnSp>
        <p:nvCxnSpPr>
          <p:cNvPr id="4" name="直接箭头连接符 9">
            <a:extLst>
              <a:ext uri="{FF2B5EF4-FFF2-40B4-BE49-F238E27FC236}">
                <a16:creationId xmlns:a16="http://schemas.microsoft.com/office/drawing/2014/main" id="{10D95ACC-58BC-9BB5-5AD8-9CA9BE611A17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0F7C5613-0176-207E-D29D-D6966D20A4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C937590-244F-08CB-07D5-87CF112EAF42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495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29009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904746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54764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 descr="ChatGPT Can't Kill Anything Worth Preserving">
            <a:extLst>
              <a:ext uri="{FF2B5EF4-FFF2-40B4-BE49-F238E27FC236}">
                <a16:creationId xmlns:a16="http://schemas.microsoft.com/office/drawing/2014/main" id="{DF62BF7E-FFEE-35A1-AB19-F534ADACA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29144" y="2970012"/>
            <a:ext cx="220285" cy="22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内容占位符 2">
            <a:extLst>
              <a:ext uri="{FF2B5EF4-FFF2-40B4-BE49-F238E27FC236}">
                <a16:creationId xmlns:a16="http://schemas.microsoft.com/office/drawing/2014/main" id="{3CECA3EE-1B5D-912F-C669-F26A61568F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119460"/>
              </p:ext>
            </p:extLst>
          </p:nvPr>
        </p:nvGraphicFramePr>
        <p:xfrm>
          <a:off x="1158583" y="1711234"/>
          <a:ext cx="10380956" cy="394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557693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4467" y="318432"/>
            <a:ext cx="5063066" cy="114149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45940" y="5568453"/>
            <a:ext cx="490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第一个机器学习程序</a:t>
            </a:r>
            <a:r>
              <a:rPr kumimoji="1" lang="zh-CN" altLang="en-US"/>
              <a:t>：线性回归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4467" y="1934940"/>
            <a:ext cx="5234291" cy="3633513"/>
          </a:xfrm>
          <a:prstGeom prst="rect">
            <a:avLst/>
          </a:prstGeom>
        </p:spPr>
      </p:pic>
      <p:cxnSp>
        <p:nvCxnSpPr>
          <p:cNvPr id="3" name="直接箭头连接符 9">
            <a:extLst>
              <a:ext uri="{FF2B5EF4-FFF2-40B4-BE49-F238E27FC236}">
                <a16:creationId xmlns:a16="http://schemas.microsoft.com/office/drawing/2014/main" id="{873DE80F-C124-4A15-D7E6-9FD0FF95A84A}"/>
              </a:ext>
            </a:extLst>
          </p:cNvPr>
          <p:cNvCxnSpPr/>
          <p:nvPr/>
        </p:nvCxnSpPr>
        <p:spPr>
          <a:xfrm>
            <a:off x="-278781" y="6129009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125391F6-0A89-923C-6AEC-D5373FC050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904746"/>
            <a:ext cx="1716371" cy="11897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0AFD7D3-2AFC-E795-5790-3E36CA5B3AC5}"/>
              </a:ext>
            </a:extLst>
          </p:cNvPr>
          <p:cNvSpPr txBox="1"/>
          <p:nvPr/>
        </p:nvSpPr>
        <p:spPr>
          <a:xfrm>
            <a:off x="574304" y="6354764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8265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47" y="811896"/>
            <a:ext cx="7345175" cy="5234207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 flipV="1">
            <a:off x="1224177" y="1111266"/>
            <a:ext cx="7115694" cy="3823856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 flipV="1">
            <a:off x="1376577" y="722126"/>
            <a:ext cx="6450091" cy="4365396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429104" y="2070822"/>
            <a:ext cx="37628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每一个点就是一个样本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X</a:t>
            </a:r>
            <a:r>
              <a:rPr kumimoji="1" lang="zh-CN" altLang="en-US" dirty="0"/>
              <a:t>是特征，</a:t>
            </a:r>
            <a:r>
              <a:rPr kumimoji="1" lang="en-US" altLang="zh-CN" dirty="0"/>
              <a:t>Y</a:t>
            </a:r>
            <a:r>
              <a:rPr kumimoji="1" lang="zh-CN" altLang="en-US" dirty="0"/>
              <a:t>是标签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直线是模型</a:t>
            </a:r>
            <a:r>
              <a:rPr kumimoji="1" lang="en-US" altLang="zh-CN" dirty="0"/>
              <a:t>Y = a * X + b, </a:t>
            </a:r>
            <a:r>
              <a:rPr kumimoji="1" lang="en-US" altLang="zh-CN" dirty="0" err="1"/>
              <a:t>a,b</a:t>
            </a:r>
            <a:r>
              <a:rPr kumimoji="1" lang="zh-CN" altLang="en-US" dirty="0"/>
              <a:t>是参数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429105" y="4143920"/>
            <a:ext cx="34054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7200"/>
                </a:solidFill>
              </a:rPr>
              <a:t>训练阶段</a:t>
            </a:r>
            <a:r>
              <a:rPr kumimoji="1" lang="zh-CN" altLang="en-US" dirty="0"/>
              <a:t>：根据样本得到最优模型（参数</a:t>
            </a:r>
            <a:r>
              <a:rPr kumimoji="1" lang="en-US" altLang="zh-CN" dirty="0" err="1"/>
              <a:t>a,b</a:t>
            </a:r>
            <a:r>
              <a:rPr kumimoji="1" lang="zh-CN" altLang="en-US" dirty="0"/>
              <a:t>）</a:t>
            </a:r>
          </a:p>
          <a:p>
            <a:endParaRPr kumimoji="1" lang="zh-CN" altLang="en-US" dirty="0"/>
          </a:p>
          <a:p>
            <a:r>
              <a:rPr kumimoji="1" lang="zh-CN" altLang="en-US" b="1" dirty="0">
                <a:solidFill>
                  <a:srgbClr val="FF7200"/>
                </a:solidFill>
              </a:rPr>
              <a:t>测试（预测）阶段</a:t>
            </a:r>
            <a:r>
              <a:rPr kumimoji="1" lang="zh-CN" altLang="en-US" dirty="0"/>
              <a:t>：使用模型计算新特征点（如</a:t>
            </a:r>
            <a:r>
              <a:rPr kumimoji="1" lang="en-US" altLang="zh-CN" dirty="0"/>
              <a:t>110</a:t>
            </a:r>
            <a:r>
              <a:rPr kumimoji="1" lang="zh-CN" altLang="en-US" dirty="0"/>
              <a:t>）的数值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327490" y="5752971"/>
            <a:ext cx="143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时间</a:t>
            </a:r>
          </a:p>
        </p:txBody>
      </p:sp>
      <p:sp>
        <p:nvSpPr>
          <p:cNvPr id="9" name="文本框 8"/>
          <p:cNvSpPr txBox="1"/>
          <p:nvPr/>
        </p:nvSpPr>
        <p:spPr>
          <a:xfrm rot="16200000">
            <a:off x="-218313" y="2265024"/>
            <a:ext cx="143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房价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609DC49-253E-5C00-61D0-0A3346AAA1D1}"/>
              </a:ext>
            </a:extLst>
          </p:cNvPr>
          <p:cNvSpPr/>
          <p:nvPr/>
        </p:nvSpPr>
        <p:spPr>
          <a:xfrm>
            <a:off x="635619" y="165565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2E341D-4FBB-D5D5-71B9-0C587926D9A6}"/>
              </a:ext>
            </a:extLst>
          </p:cNvPr>
          <p:cNvSpPr txBox="1"/>
          <p:nvPr/>
        </p:nvSpPr>
        <p:spPr>
          <a:xfrm>
            <a:off x="1025911" y="165565"/>
            <a:ext cx="340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问题描述</a:t>
            </a:r>
          </a:p>
        </p:txBody>
      </p: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1B70E136-7375-30C9-8B08-8FEF6A662C9D}"/>
              </a:ext>
            </a:extLst>
          </p:cNvPr>
          <p:cNvCxnSpPr/>
          <p:nvPr/>
        </p:nvCxnSpPr>
        <p:spPr>
          <a:xfrm>
            <a:off x="-278781" y="6129009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102E7F8C-48E9-E49E-798D-59F8783F0E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904746"/>
            <a:ext cx="1716371" cy="11897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CC22C3D-1461-5CFF-4E06-FD5CC9796102}"/>
              </a:ext>
            </a:extLst>
          </p:cNvPr>
          <p:cNvSpPr txBox="1"/>
          <p:nvPr/>
        </p:nvSpPr>
        <p:spPr>
          <a:xfrm>
            <a:off x="574304" y="6354764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5766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117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to Compute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内容占位符 2">
            <a:extLst>
              <a:ext uri="{FF2B5EF4-FFF2-40B4-BE49-F238E27FC236}">
                <a16:creationId xmlns:a16="http://schemas.microsoft.com/office/drawing/2014/main" id="{4927D6D3-5E87-685E-CE43-3CFC9E47D4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7202755"/>
              </p:ext>
            </p:extLst>
          </p:nvPr>
        </p:nvGraphicFramePr>
        <p:xfrm>
          <a:off x="814039" y="2049836"/>
          <a:ext cx="5977938" cy="3342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2CE86F94-67F4-D1F4-0A13-7A5637F580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101631"/>
            <a:ext cx="5504872" cy="47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12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873909" y="2591907"/>
            <a:ext cx="1952418" cy="1896966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准备数据</a:t>
            </a:r>
          </a:p>
        </p:txBody>
      </p:sp>
      <p:sp>
        <p:nvSpPr>
          <p:cNvPr id="10" name="椭圆 9"/>
          <p:cNvSpPr/>
          <p:nvPr/>
        </p:nvSpPr>
        <p:spPr>
          <a:xfrm>
            <a:off x="3793988" y="2540798"/>
            <a:ext cx="1925168" cy="194807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模型设计</a:t>
            </a:r>
          </a:p>
        </p:txBody>
      </p:sp>
      <p:sp>
        <p:nvSpPr>
          <p:cNvPr id="11" name="椭圆 10"/>
          <p:cNvSpPr/>
          <p:nvPr/>
        </p:nvSpPr>
        <p:spPr>
          <a:xfrm>
            <a:off x="6686817" y="2540798"/>
            <a:ext cx="1931170" cy="1931450"/>
          </a:xfrm>
          <a:prstGeom prst="ellipse">
            <a:avLst/>
          </a:prstGeom>
          <a:solidFill>
            <a:srgbClr val="D24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训练</a:t>
            </a:r>
          </a:p>
        </p:txBody>
      </p:sp>
      <p:sp>
        <p:nvSpPr>
          <p:cNvPr id="12" name="椭圆 11"/>
          <p:cNvSpPr/>
          <p:nvPr/>
        </p:nvSpPr>
        <p:spPr>
          <a:xfrm>
            <a:off x="9585648" y="2540798"/>
            <a:ext cx="1837419" cy="18975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预测</a:t>
            </a:r>
          </a:p>
        </p:txBody>
      </p:sp>
      <p:sp>
        <p:nvSpPr>
          <p:cNvPr id="7" name="右箭头 6"/>
          <p:cNvSpPr/>
          <p:nvPr/>
        </p:nvSpPr>
        <p:spPr>
          <a:xfrm>
            <a:off x="3158835" y="3423089"/>
            <a:ext cx="232756" cy="2511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6071060" y="3409239"/>
            <a:ext cx="232756" cy="2511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8997150" y="3392614"/>
            <a:ext cx="232756" cy="2511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A609B8-BA57-825F-1252-5FD6FF936BF5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2C1C26-A613-6FD2-02F2-7D211F40573F}"/>
              </a:ext>
            </a:extLst>
          </p:cNvPr>
          <p:cNvSpPr txBox="1"/>
          <p:nvPr/>
        </p:nvSpPr>
        <p:spPr>
          <a:xfrm>
            <a:off x="1025911" y="436469"/>
            <a:ext cx="340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</a:p>
        </p:txBody>
      </p: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EB94F723-68E5-72CD-5FA0-73C2183B640A}"/>
              </a:ext>
            </a:extLst>
          </p:cNvPr>
          <p:cNvCxnSpPr/>
          <p:nvPr/>
        </p:nvCxnSpPr>
        <p:spPr>
          <a:xfrm>
            <a:off x="-278781" y="6129009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732D62F-444A-57BF-5B63-E13B597789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904746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050922-4BE5-DC4A-31A9-EC3D9871C983}"/>
              </a:ext>
            </a:extLst>
          </p:cNvPr>
          <p:cNvSpPr txBox="1"/>
          <p:nvPr/>
        </p:nvSpPr>
        <p:spPr>
          <a:xfrm>
            <a:off x="574304" y="6354764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0941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1FAC4B00-829A-5A4E-98BB-051D786F4846}"/>
              </a:ext>
            </a:extLst>
          </p:cNvPr>
          <p:cNvSpPr/>
          <p:nvPr/>
        </p:nvSpPr>
        <p:spPr>
          <a:xfrm>
            <a:off x="1342939" y="1399745"/>
            <a:ext cx="5785166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x = </a:t>
            </a:r>
            <a:r>
              <a:rPr lang="en-US" altLang="zh-CN" dirty="0" err="1"/>
              <a:t>torch.linspace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B050"/>
                </a:solidFill>
              </a:rPr>
              <a:t>0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100,100</a:t>
            </a:r>
            <a:r>
              <a:rPr lang="en-US" altLang="zh-CN" dirty="0"/>
              <a:t>).type(</a:t>
            </a:r>
            <a:r>
              <a:rPr lang="en-US" altLang="zh-CN" dirty="0" err="1"/>
              <a:t>torch.FloatTensor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en-US" altLang="zh-CN" dirty="0"/>
              <a:t>rand = </a:t>
            </a:r>
            <a:r>
              <a:rPr lang="en-US" altLang="zh-CN" dirty="0" err="1"/>
              <a:t>torch.randn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B050"/>
                </a:solidFill>
              </a:rPr>
              <a:t>100</a:t>
            </a:r>
            <a:r>
              <a:rPr lang="en-US" altLang="zh-CN" dirty="0"/>
              <a:t>) </a:t>
            </a:r>
            <a:r>
              <a:rPr lang="en-US" altLang="zh-CN" dirty="0">
                <a:solidFill>
                  <a:srgbClr val="7030A0"/>
                </a:solidFill>
              </a:rPr>
              <a:t>*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10</a:t>
            </a:r>
            <a:endParaRPr lang="zh-CN" altLang="en-US" dirty="0">
              <a:solidFill>
                <a:srgbClr val="00B050"/>
              </a:solidFill>
            </a:endParaRPr>
          </a:p>
          <a:p>
            <a:r>
              <a:rPr lang="en-US" altLang="zh-CN" dirty="0"/>
              <a:t>y = x </a:t>
            </a:r>
            <a:r>
              <a:rPr lang="en-US" altLang="zh-CN" dirty="0">
                <a:solidFill>
                  <a:srgbClr val="7030A0"/>
                </a:solidFill>
              </a:rPr>
              <a:t>+</a:t>
            </a:r>
            <a:r>
              <a:rPr lang="en-US" altLang="zh-CN" dirty="0"/>
              <a:t> rand</a:t>
            </a:r>
          </a:p>
          <a:p>
            <a:endParaRPr lang="en-US" altLang="zh-CN" dirty="0"/>
          </a:p>
          <a:p>
            <a:r>
              <a:rPr lang="es-ES" altLang="zh-CN" dirty="0" err="1"/>
              <a:t>x_train</a:t>
            </a:r>
            <a:r>
              <a:rPr lang="es-ES" altLang="zh-CN" dirty="0"/>
              <a:t> = x[: -10]</a:t>
            </a:r>
          </a:p>
          <a:p>
            <a:r>
              <a:rPr lang="es-ES" altLang="zh-CN" dirty="0" err="1"/>
              <a:t>x_test</a:t>
            </a:r>
            <a:r>
              <a:rPr lang="es-ES" altLang="zh-CN" dirty="0"/>
              <a:t> = x[-10 :]</a:t>
            </a:r>
          </a:p>
          <a:p>
            <a:r>
              <a:rPr lang="es-ES" altLang="zh-CN" dirty="0" err="1"/>
              <a:t>y_train</a:t>
            </a:r>
            <a:r>
              <a:rPr lang="es-ES" altLang="zh-CN" dirty="0"/>
              <a:t> = y[: -10]</a:t>
            </a:r>
          </a:p>
          <a:p>
            <a:r>
              <a:rPr lang="es-ES" altLang="zh-CN" dirty="0" err="1"/>
              <a:t>y_test</a:t>
            </a:r>
            <a:r>
              <a:rPr lang="es-ES" altLang="zh-CN" dirty="0"/>
              <a:t> = y[-10 :]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FA4EC60-7FFF-AE43-A9B9-160DCFE1DC76}"/>
              </a:ext>
            </a:extLst>
          </p:cNvPr>
          <p:cNvSpPr txBox="1"/>
          <p:nvPr/>
        </p:nvSpPr>
        <p:spPr>
          <a:xfrm>
            <a:off x="318573" y="13997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[15]: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8EC9C35-864A-E34C-A731-79C04AF9E181}"/>
              </a:ext>
            </a:extLst>
          </p:cNvPr>
          <p:cNvSpPr/>
          <p:nvPr/>
        </p:nvSpPr>
        <p:spPr>
          <a:xfrm>
            <a:off x="1310179" y="4092367"/>
            <a:ext cx="5785167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import</a:t>
            </a:r>
            <a:r>
              <a:rPr lang="en-US" altLang="zh-CN" dirty="0"/>
              <a:t> </a:t>
            </a:r>
            <a:r>
              <a:rPr lang="en-US" altLang="zh-CN" dirty="0" err="1"/>
              <a:t>matplotlib.pyplot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as</a:t>
            </a:r>
            <a:r>
              <a:rPr lang="en-US" altLang="zh-CN" dirty="0"/>
              <a:t>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 err="1"/>
              <a:t>plt.plot</a:t>
            </a:r>
            <a:r>
              <a:rPr lang="en-US" altLang="zh-CN" dirty="0"/>
              <a:t>(</a:t>
            </a:r>
            <a:r>
              <a:rPr lang="en-US" altLang="zh-CN" dirty="0" err="1"/>
              <a:t>x.data.numpy</a:t>
            </a:r>
            <a:r>
              <a:rPr lang="en-US" altLang="zh-CN" dirty="0"/>
              <a:t>(), </a:t>
            </a:r>
            <a:r>
              <a:rPr lang="en-US" altLang="zh-CN" dirty="0" err="1"/>
              <a:t>y.data.numpy</a:t>
            </a:r>
            <a:r>
              <a:rPr lang="en-US" altLang="zh-CN" dirty="0"/>
              <a:t>(),</a:t>
            </a:r>
            <a:r>
              <a:rPr lang="en-US" altLang="zh-CN" dirty="0">
                <a:solidFill>
                  <a:srgbClr val="C00000"/>
                </a:solidFill>
              </a:rPr>
              <a:t>'o'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plt.xlabel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C00000"/>
                </a:solidFill>
              </a:rPr>
              <a:t>'X'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plt.ylabel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C00000"/>
                </a:solidFill>
              </a:rPr>
              <a:t>'Y'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8EEDBB-D709-C744-BAB5-DDE468F3C07D}"/>
              </a:ext>
            </a:extLst>
          </p:cNvPr>
          <p:cNvSpPr txBox="1"/>
          <p:nvPr/>
        </p:nvSpPr>
        <p:spPr>
          <a:xfrm>
            <a:off x="331754" y="409236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</a:t>
            </a:r>
            <a:r>
              <a:rPr kumimoji="1" lang="en-US" altLang="zh-CN">
                <a:solidFill>
                  <a:schemeClr val="accent1">
                    <a:lumMod val="50000"/>
                  </a:schemeClr>
                </a:solidFill>
              </a:rPr>
              <a:t>[16]: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1621E32-46AF-6946-B58D-AD50B14F4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708" y="2906182"/>
            <a:ext cx="4243214" cy="286470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D8FCA14-D72F-CF41-85FA-F1C3177E9F34}"/>
              </a:ext>
            </a:extLst>
          </p:cNvPr>
          <p:cNvSpPr txBox="1"/>
          <p:nvPr/>
        </p:nvSpPr>
        <p:spPr>
          <a:xfrm>
            <a:off x="7238071" y="1358917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生成</a:t>
            </a:r>
            <a:r>
              <a:rPr kumimoji="1" lang="en-US" altLang="zh-CN" dirty="0"/>
              <a:t>100</a:t>
            </a:r>
            <a:r>
              <a:rPr kumimoji="1" lang="zh-CN" altLang="en-US" dirty="0"/>
              <a:t>个</a:t>
            </a:r>
            <a:r>
              <a:rPr kumimoji="1" lang="en-US" altLang="zh-CN" dirty="0"/>
              <a:t>0-100</a:t>
            </a:r>
            <a:r>
              <a:rPr kumimoji="1" lang="zh-CN" altLang="en-US" dirty="0"/>
              <a:t>间的数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6249DC-1EC3-664D-82D4-59C4FF19C275}"/>
              </a:ext>
            </a:extLst>
          </p:cNvPr>
          <p:cNvSpPr txBox="1"/>
          <p:nvPr/>
        </p:nvSpPr>
        <p:spPr>
          <a:xfrm>
            <a:off x="7238072" y="1704846"/>
            <a:ext cx="4532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生成</a:t>
            </a:r>
            <a:r>
              <a:rPr kumimoji="1" lang="en-US" altLang="zh-CN" sz="1600" dirty="0"/>
              <a:t>100</a:t>
            </a:r>
            <a:r>
              <a:rPr kumimoji="1" lang="zh-CN" altLang="en-US" sz="1600" dirty="0"/>
              <a:t>个正态分布随机数，均值为</a:t>
            </a:r>
            <a:r>
              <a:rPr kumimoji="1" lang="en-US" altLang="zh-CN" sz="1600" dirty="0"/>
              <a:t>0</a:t>
            </a:r>
            <a:r>
              <a:rPr kumimoji="1" lang="zh-CN" altLang="en-US" sz="1600" dirty="0"/>
              <a:t>，方差为</a:t>
            </a:r>
            <a:r>
              <a:rPr kumimoji="1" lang="en-US" altLang="zh-CN" sz="1600" dirty="0"/>
              <a:t>10</a:t>
            </a:r>
            <a:endParaRPr kumimoji="1" lang="zh-CN" altLang="en-US" sz="16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FE59CB4-C98A-574B-A58D-E1D0A10912D3}"/>
              </a:ext>
            </a:extLst>
          </p:cNvPr>
          <p:cNvSpPr txBox="1"/>
          <p:nvPr/>
        </p:nvSpPr>
        <p:spPr>
          <a:xfrm>
            <a:off x="7238071" y="2497060"/>
            <a:ext cx="4100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分割数据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84EEBC5-3264-08AE-E13D-A3BFE00700CA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A27C38-C964-FB41-BAE8-81CB1D686D63}"/>
              </a:ext>
            </a:extLst>
          </p:cNvPr>
          <p:cNvSpPr txBox="1"/>
          <p:nvPr/>
        </p:nvSpPr>
        <p:spPr>
          <a:xfrm>
            <a:off x="1025911" y="436469"/>
            <a:ext cx="6776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准备数据：人为生成数据</a:t>
            </a:r>
          </a:p>
        </p:txBody>
      </p: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50BE1E95-8BB8-C0B5-6683-F8055820DC63}"/>
              </a:ext>
            </a:extLst>
          </p:cNvPr>
          <p:cNvCxnSpPr/>
          <p:nvPr/>
        </p:nvCxnSpPr>
        <p:spPr>
          <a:xfrm>
            <a:off x="-278781" y="6129009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84C813E8-FD78-59BA-1180-CAE53645D6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904746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89F284-30E5-9879-4291-B83B01818414}"/>
              </a:ext>
            </a:extLst>
          </p:cNvPr>
          <p:cNvSpPr txBox="1"/>
          <p:nvPr/>
        </p:nvSpPr>
        <p:spPr>
          <a:xfrm>
            <a:off x="574304" y="6354764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28483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276705" y="1355902"/>
            <a:ext cx="3405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找到一条直线，使得它到所有点的距离都很小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310701" y="2353945"/>
                <a:ext cx="2582566" cy="10559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701" y="2353945"/>
                <a:ext cx="2582566" cy="1055930"/>
              </a:xfrm>
              <a:prstGeom prst="rect">
                <a:avLst/>
              </a:prstGeom>
              <a:blipFill>
                <a:blip r:embed="rId3"/>
                <a:stretch>
                  <a:fillRect l="-5882" t="-82143" b="-10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5DB9DB87-443E-548D-90F0-A16318B64C3B}"/>
              </a:ext>
            </a:extLst>
          </p:cNvPr>
          <p:cNvSpPr/>
          <p:nvPr/>
        </p:nvSpPr>
        <p:spPr>
          <a:xfrm>
            <a:off x="635619" y="165565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58068A-BF22-6E2A-3ACF-30CE563132A0}"/>
              </a:ext>
            </a:extLst>
          </p:cNvPr>
          <p:cNvSpPr txBox="1"/>
          <p:nvPr/>
        </p:nvSpPr>
        <p:spPr>
          <a:xfrm>
            <a:off x="1025911" y="165565"/>
            <a:ext cx="340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9D23EBE-D98E-87A4-9182-F8AA62E4E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01" y="811896"/>
            <a:ext cx="7345175" cy="5234207"/>
          </a:xfrm>
          <a:prstGeom prst="rect">
            <a:avLst/>
          </a:prstGeom>
        </p:spPr>
      </p:pic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27252B04-4E4E-60D5-CCBC-A8D5AD8B3232}"/>
              </a:ext>
            </a:extLst>
          </p:cNvPr>
          <p:cNvCxnSpPr/>
          <p:nvPr/>
        </p:nvCxnSpPr>
        <p:spPr>
          <a:xfrm>
            <a:off x="6603783" y="1697540"/>
            <a:ext cx="0" cy="4377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1A8412E5-1C80-5A1E-18FE-41F06F089511}"/>
              </a:ext>
            </a:extLst>
          </p:cNvPr>
          <p:cNvCxnSpPr/>
          <p:nvPr/>
        </p:nvCxnSpPr>
        <p:spPr>
          <a:xfrm>
            <a:off x="1846958" y="4829846"/>
            <a:ext cx="6485" cy="5823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7177882A-880C-04A7-417C-8E9A6F267943}"/>
              </a:ext>
            </a:extLst>
          </p:cNvPr>
          <p:cNvCxnSpPr/>
          <p:nvPr/>
        </p:nvCxnSpPr>
        <p:spPr>
          <a:xfrm>
            <a:off x="4168626" y="2910255"/>
            <a:ext cx="3243" cy="3728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080F2D09-33AA-973E-7668-9C9B90C899DB}"/>
              </a:ext>
            </a:extLst>
          </p:cNvPr>
          <p:cNvCxnSpPr/>
          <p:nvPr/>
        </p:nvCxnSpPr>
        <p:spPr>
          <a:xfrm flipV="1">
            <a:off x="1435331" y="811896"/>
            <a:ext cx="6491415" cy="4275626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F1B93ADC-6E90-B620-7044-8767E3A396AD}"/>
              </a:ext>
            </a:extLst>
          </p:cNvPr>
          <p:cNvCxnSpPr/>
          <p:nvPr/>
        </p:nvCxnSpPr>
        <p:spPr>
          <a:xfrm>
            <a:off x="-278781" y="6129009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881AC123-738F-F4E6-722B-F1DF0961D8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904746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0A03F4-B8BC-DEF8-482E-9895E2893F09}"/>
              </a:ext>
            </a:extLst>
          </p:cNvPr>
          <p:cNvSpPr txBox="1"/>
          <p:nvPr/>
        </p:nvSpPr>
        <p:spPr>
          <a:xfrm>
            <a:off x="574304" y="6354764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13450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217032" y="8114665"/>
                <a:ext cx="1419428" cy="1489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𝑏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032" y="8114665"/>
                <a:ext cx="1419428" cy="1489831"/>
              </a:xfrm>
              <a:prstGeom prst="rect">
                <a:avLst/>
              </a:prstGeom>
              <a:blipFill>
                <a:blip r:embed="rId3"/>
                <a:stretch>
                  <a:fillRect l="-5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2687B94A-412C-4DF0-203D-F0E55DC4E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01" y="811896"/>
            <a:ext cx="7345175" cy="5234207"/>
          </a:xfrm>
          <a:prstGeom prst="rect">
            <a:avLst/>
          </a:prstGeom>
        </p:spPr>
      </p:pic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B20167CD-C2A0-F227-3CA3-4599FC1F2032}"/>
              </a:ext>
            </a:extLst>
          </p:cNvPr>
          <p:cNvCxnSpPr/>
          <p:nvPr/>
        </p:nvCxnSpPr>
        <p:spPr>
          <a:xfrm>
            <a:off x="6603783" y="1697540"/>
            <a:ext cx="0" cy="4377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89C7346A-54E7-4FD3-54EF-92C0C25C16DF}"/>
              </a:ext>
            </a:extLst>
          </p:cNvPr>
          <p:cNvCxnSpPr/>
          <p:nvPr/>
        </p:nvCxnSpPr>
        <p:spPr>
          <a:xfrm>
            <a:off x="1846958" y="4829846"/>
            <a:ext cx="6485" cy="5823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B685B6E2-BF4F-FCA8-C5A1-73669434D7F6}"/>
              </a:ext>
            </a:extLst>
          </p:cNvPr>
          <p:cNvCxnSpPr/>
          <p:nvPr/>
        </p:nvCxnSpPr>
        <p:spPr>
          <a:xfrm>
            <a:off x="4168626" y="2910255"/>
            <a:ext cx="3243" cy="3728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9942783A-96DF-42F3-6AE5-281C53A57E20}"/>
              </a:ext>
            </a:extLst>
          </p:cNvPr>
          <p:cNvCxnSpPr/>
          <p:nvPr/>
        </p:nvCxnSpPr>
        <p:spPr>
          <a:xfrm flipV="1">
            <a:off x="1435331" y="811896"/>
            <a:ext cx="6491415" cy="4275626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C19F1EA5-E59A-381F-C725-167487B2FA8E}"/>
              </a:ext>
            </a:extLst>
          </p:cNvPr>
          <p:cNvSpPr txBox="1"/>
          <p:nvPr/>
        </p:nvSpPr>
        <p:spPr>
          <a:xfrm>
            <a:off x="8276705" y="1355902"/>
            <a:ext cx="3405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找到一条直线，使得它到所有点的距离都很小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EC63855-28AE-C297-8AE8-8F4FD6164074}"/>
                  </a:ext>
                </a:extLst>
              </p:cNvPr>
              <p:cNvSpPr txBox="1"/>
              <p:nvPr/>
            </p:nvSpPr>
            <p:spPr>
              <a:xfrm>
                <a:off x="8291695" y="2002233"/>
                <a:ext cx="2582566" cy="17147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𝑏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EC63855-28AE-C297-8AE8-8F4FD6164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695" y="2002233"/>
                <a:ext cx="2582566" cy="1714765"/>
              </a:xfrm>
              <a:prstGeom prst="rect">
                <a:avLst/>
              </a:prstGeom>
              <a:blipFill>
                <a:blip r:embed="rId5"/>
                <a:stretch>
                  <a:fillRect l="-5854" t="-5073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F0E2F08A-919B-299A-B578-7440CD70F4F8}"/>
              </a:ext>
            </a:extLst>
          </p:cNvPr>
          <p:cNvSpPr/>
          <p:nvPr/>
        </p:nvSpPr>
        <p:spPr>
          <a:xfrm>
            <a:off x="635619" y="165565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EA2314E-F794-5DDE-F447-D2D2D36E6AF3}"/>
              </a:ext>
            </a:extLst>
          </p:cNvPr>
          <p:cNvSpPr txBox="1"/>
          <p:nvPr/>
        </p:nvSpPr>
        <p:spPr>
          <a:xfrm>
            <a:off x="1025911" y="165565"/>
            <a:ext cx="340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</a:p>
        </p:txBody>
      </p: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692A6BD2-90CD-8C8D-87C3-33945525693D}"/>
              </a:ext>
            </a:extLst>
          </p:cNvPr>
          <p:cNvCxnSpPr/>
          <p:nvPr/>
        </p:nvCxnSpPr>
        <p:spPr>
          <a:xfrm>
            <a:off x="-278781" y="6129009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B80F0FD6-1D93-582E-DAB3-02B20956B4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904746"/>
            <a:ext cx="1716371" cy="11897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B2C1FC3-F76D-137C-D699-F6DBD7EF822A}"/>
              </a:ext>
            </a:extLst>
          </p:cNvPr>
          <p:cNvSpPr txBox="1"/>
          <p:nvPr/>
        </p:nvSpPr>
        <p:spPr>
          <a:xfrm>
            <a:off x="574304" y="6354764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796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01" y="811896"/>
            <a:ext cx="7345175" cy="5234207"/>
          </a:xfrm>
          <a:prstGeom prst="rect">
            <a:avLst/>
          </a:prstGeom>
        </p:spPr>
      </p:pic>
      <p:cxnSp>
        <p:nvCxnSpPr>
          <p:cNvPr id="27" name="直线连接符 26"/>
          <p:cNvCxnSpPr/>
          <p:nvPr/>
        </p:nvCxnSpPr>
        <p:spPr>
          <a:xfrm flipV="1">
            <a:off x="1435331" y="811896"/>
            <a:ext cx="6491415" cy="4275626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6603783" y="1697540"/>
            <a:ext cx="0" cy="4377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1846958" y="4829846"/>
            <a:ext cx="6485" cy="5823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4168626" y="2910255"/>
            <a:ext cx="3243" cy="3728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291695" y="2002233"/>
                <a:ext cx="2581732" cy="18753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,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695" y="2002233"/>
                <a:ext cx="2581732" cy="1875385"/>
              </a:xfrm>
              <a:prstGeom prst="rect">
                <a:avLst/>
              </a:prstGeom>
              <a:blipFill>
                <a:blip r:embed="rId4"/>
                <a:stretch>
                  <a:fillRect l="-5854" t="-46309" b="-14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8276705" y="3145612"/>
            <a:ext cx="1251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计算梯度：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276705" y="3884276"/>
            <a:ext cx="182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梯度下降算法：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8287055" y="4246950"/>
                <a:ext cx="2021707" cy="1330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kumimoji="1" lang="en-US" altLang="zh-CN" dirty="0"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055" y="4246950"/>
                <a:ext cx="2021707" cy="1330364"/>
              </a:xfrm>
              <a:prstGeom prst="rect">
                <a:avLst/>
              </a:prstGeom>
              <a:blipFill>
                <a:blip r:embed="rId5"/>
                <a:stretch>
                  <a:fillRect t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D3FF1D53-C2EA-7D6C-6EA3-40BB7D9F134D}"/>
              </a:ext>
            </a:extLst>
          </p:cNvPr>
          <p:cNvSpPr txBox="1"/>
          <p:nvPr/>
        </p:nvSpPr>
        <p:spPr>
          <a:xfrm>
            <a:off x="8276705" y="1355902"/>
            <a:ext cx="3405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找到一条直线，使得它到所有点的距离都很小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989CBA2-A8DC-C096-7F1D-235893BEC96B}"/>
              </a:ext>
            </a:extLst>
          </p:cNvPr>
          <p:cNvSpPr/>
          <p:nvPr/>
        </p:nvSpPr>
        <p:spPr>
          <a:xfrm>
            <a:off x="635619" y="165565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0ACFAEE-A4F9-DBB4-B96F-50377A350439}"/>
              </a:ext>
            </a:extLst>
          </p:cNvPr>
          <p:cNvSpPr txBox="1"/>
          <p:nvPr/>
        </p:nvSpPr>
        <p:spPr>
          <a:xfrm>
            <a:off x="1025911" y="165565"/>
            <a:ext cx="340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</a:p>
        </p:txBody>
      </p: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A9D48556-DD72-9EA5-FB4D-0CD8DE5C73D1}"/>
              </a:ext>
            </a:extLst>
          </p:cNvPr>
          <p:cNvCxnSpPr/>
          <p:nvPr/>
        </p:nvCxnSpPr>
        <p:spPr>
          <a:xfrm>
            <a:off x="-278781" y="6129009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ABFF8020-7A8D-BF45-62C3-39C72D9AA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904746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BAB87E-F532-E4C5-1ACA-44089FC08903}"/>
              </a:ext>
            </a:extLst>
          </p:cNvPr>
          <p:cNvSpPr txBox="1"/>
          <p:nvPr/>
        </p:nvSpPr>
        <p:spPr>
          <a:xfrm>
            <a:off x="574304" y="6354764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56192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0989CBA2-A8DC-C096-7F1D-235893BEC96B}"/>
              </a:ext>
            </a:extLst>
          </p:cNvPr>
          <p:cNvSpPr/>
          <p:nvPr/>
        </p:nvSpPr>
        <p:spPr>
          <a:xfrm>
            <a:off x="635619" y="165565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0ACFAEE-A4F9-DBB4-B96F-50377A350439}"/>
              </a:ext>
            </a:extLst>
          </p:cNvPr>
          <p:cNvSpPr txBox="1"/>
          <p:nvPr/>
        </p:nvSpPr>
        <p:spPr>
          <a:xfrm>
            <a:off x="1025911" y="165565"/>
            <a:ext cx="340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梯度下降算法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65AF2D-E1FE-87AE-AEEB-D9887BFE4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132" y="1704835"/>
            <a:ext cx="7450031" cy="41972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6A8B1F5-5F44-3F56-A4EC-70CFE49A4DDD}"/>
              </a:ext>
            </a:extLst>
          </p:cNvPr>
          <p:cNvSpPr txBox="1"/>
          <p:nvPr/>
        </p:nvSpPr>
        <p:spPr>
          <a:xfrm>
            <a:off x="6691745" y="5424054"/>
            <a:ext cx="153785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dirty="0"/>
              <a:t>a</a:t>
            </a:r>
          </a:p>
          <a:p>
            <a:pPr algn="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CECC44-D511-3825-B823-0796A8D07D67}"/>
              </a:ext>
            </a:extLst>
          </p:cNvPr>
          <p:cNvSpPr txBox="1"/>
          <p:nvPr/>
        </p:nvSpPr>
        <p:spPr>
          <a:xfrm>
            <a:off x="1940132" y="1890097"/>
            <a:ext cx="153785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dirty="0"/>
              <a:t>b</a:t>
            </a:r>
          </a:p>
          <a:p>
            <a:pPr algn="r"/>
            <a:endParaRPr kumimoji="1" lang="zh-CN" altLang="en-US" dirty="0"/>
          </a:p>
        </p:txBody>
      </p:sp>
      <p:cxnSp>
        <p:nvCxnSpPr>
          <p:cNvPr id="3" name="直接箭头连接符 9">
            <a:extLst>
              <a:ext uri="{FF2B5EF4-FFF2-40B4-BE49-F238E27FC236}">
                <a16:creationId xmlns:a16="http://schemas.microsoft.com/office/drawing/2014/main" id="{99FE2410-E970-7760-F352-F15D23F3F073}"/>
              </a:ext>
            </a:extLst>
          </p:cNvPr>
          <p:cNvCxnSpPr/>
          <p:nvPr/>
        </p:nvCxnSpPr>
        <p:spPr>
          <a:xfrm>
            <a:off x="-278781" y="6129009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6609570F-5EF8-BC1B-6DB5-89E08EBFE5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904746"/>
            <a:ext cx="1716371" cy="11897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6789D60-8F3A-34AF-F953-8270E3B2DE12}"/>
              </a:ext>
            </a:extLst>
          </p:cNvPr>
          <p:cNvSpPr txBox="1"/>
          <p:nvPr/>
        </p:nvSpPr>
        <p:spPr>
          <a:xfrm>
            <a:off x="574304" y="6354764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24470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233675" y="1589925"/>
            <a:ext cx="5485971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/>
              <a:t>a = </a:t>
            </a:r>
            <a:r>
              <a:rPr lang="en-US" altLang="zh-CN" sz="2000" dirty="0" err="1"/>
              <a:t>torch.rand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requires_grad</a:t>
            </a:r>
            <a:r>
              <a:rPr lang="en-US" altLang="zh-CN" sz="2000" dirty="0"/>
              <a:t> = 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-US" altLang="zh-CN" sz="2000" dirty="0"/>
              <a:t>)</a:t>
            </a:r>
            <a:endParaRPr lang="zh-CN" altLang="en-US" sz="2000" dirty="0"/>
          </a:p>
          <a:p>
            <a:r>
              <a:rPr lang="en-US" altLang="zh-CN" sz="2000" dirty="0"/>
              <a:t>b = </a:t>
            </a:r>
            <a:r>
              <a:rPr lang="en-US" altLang="zh-CN" sz="2000" dirty="0" err="1"/>
              <a:t>torch.rand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requires_grad</a:t>
            </a:r>
            <a:r>
              <a:rPr lang="en-US" altLang="zh-CN" sz="2000" dirty="0"/>
              <a:t> = 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-US" altLang="zh-CN" sz="2000" dirty="0"/>
              <a:t>)</a:t>
            </a:r>
            <a:endParaRPr lang="zh-CN" altLang="en-US" sz="2000" dirty="0"/>
          </a:p>
          <a:p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print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C00000"/>
                </a:solidFill>
              </a:rPr>
              <a:t>‘Initial parameters:’</a:t>
            </a:r>
            <a:r>
              <a:rPr lang="en-US" altLang="zh-CN" sz="2000" dirty="0"/>
              <a:t>, [a, b])</a:t>
            </a:r>
            <a:endParaRPr lang="zh-CN" altLang="en-US" sz="2000" dirty="0"/>
          </a:p>
          <a:p>
            <a:r>
              <a:rPr lang="en-US" altLang="zh-CN" sz="2000" dirty="0" err="1"/>
              <a:t>learning_rate</a:t>
            </a:r>
            <a:r>
              <a:rPr lang="en-US" altLang="zh-CN" sz="2000" dirty="0"/>
              <a:t> =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0.0001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for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altLang="zh-CN" sz="2000" dirty="0"/>
              <a:t> range(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1000</a:t>
            </a:r>
            <a:r>
              <a:rPr lang="en-US" altLang="zh-CN" sz="2000" dirty="0"/>
              <a:t>):</a:t>
            </a:r>
            <a:endParaRPr lang="zh-CN" altLang="en-US" sz="2000" dirty="0"/>
          </a:p>
          <a:p>
            <a:r>
              <a:rPr lang="zh-CN" altLang="en-US" sz="2000" dirty="0"/>
              <a:t>    </a:t>
            </a:r>
            <a:r>
              <a:rPr lang="en-US" altLang="zh-CN" sz="2000" dirty="0"/>
              <a:t>predictions = a * </a:t>
            </a:r>
            <a:r>
              <a:rPr lang="en-US" altLang="zh-CN" sz="2000" dirty="0" err="1"/>
              <a:t>x_train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7030A0"/>
                </a:solidFill>
              </a:rPr>
              <a:t>+</a:t>
            </a:r>
            <a:r>
              <a:rPr lang="en-US" altLang="zh-CN" sz="2000" dirty="0"/>
              <a:t> b</a:t>
            </a:r>
            <a:endParaRPr lang="zh-CN" altLang="en-US" sz="2000" dirty="0"/>
          </a:p>
          <a:p>
            <a:r>
              <a:rPr lang="en-US" altLang="zh-CN" sz="2000" dirty="0"/>
              <a:t>    loss = </a:t>
            </a:r>
            <a:r>
              <a:rPr lang="en-US" altLang="zh-CN" sz="2000" dirty="0" err="1"/>
              <a:t>torch.mean</a:t>
            </a:r>
            <a:r>
              <a:rPr lang="en-US" altLang="zh-CN" sz="2000" dirty="0"/>
              <a:t>((predictions </a:t>
            </a:r>
            <a:r>
              <a:rPr lang="en-US" altLang="zh-CN" sz="2000" dirty="0">
                <a:solidFill>
                  <a:srgbClr val="7030A0"/>
                </a:solidFill>
              </a:rPr>
              <a:t>-</a:t>
            </a:r>
            <a:r>
              <a:rPr lang="en-US" altLang="zh-CN" sz="2000" dirty="0"/>
              <a:t> </a:t>
            </a:r>
            <a:r>
              <a:rPr lang="en-US" altLang="zh-CN" sz="2000" dirty="0" err="1"/>
              <a:t>y_train</a:t>
            </a:r>
            <a:r>
              <a:rPr lang="en-US" altLang="zh-CN" sz="2000" dirty="0"/>
              <a:t>) </a:t>
            </a:r>
            <a:r>
              <a:rPr lang="en-US" altLang="zh-CN" sz="2000" dirty="0">
                <a:solidFill>
                  <a:srgbClr val="7030A0"/>
                </a:solidFill>
              </a:rPr>
              <a:t>**</a:t>
            </a:r>
            <a:r>
              <a:rPr lang="en-US" altLang="zh-CN" sz="2000" dirty="0"/>
              <a:t> 2)</a:t>
            </a:r>
            <a:endParaRPr lang="zh-CN" altLang="en-US" sz="2000" dirty="0"/>
          </a:p>
          <a:p>
            <a:r>
              <a:rPr lang="en-US" altLang="zh-CN" sz="2000" dirty="0"/>
              <a:t>   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print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C00000"/>
                </a:solidFill>
              </a:rPr>
              <a:t>‘loss:’</a:t>
            </a:r>
            <a:r>
              <a:rPr lang="en-US" altLang="zh-CN" sz="2000" dirty="0"/>
              <a:t>, loss)</a:t>
            </a:r>
            <a:endParaRPr lang="zh-CN" altLang="en-US" sz="2000" dirty="0"/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loss.backward</a:t>
            </a:r>
            <a:r>
              <a:rPr lang="en-US" altLang="zh-CN" sz="2000" dirty="0"/>
              <a:t>()</a:t>
            </a:r>
            <a:endParaRPr lang="zh-CN" altLang="en-US" sz="2000" dirty="0"/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a.data.add</a:t>
            </a:r>
            <a:r>
              <a:rPr lang="en-US" altLang="zh-CN" sz="2000" dirty="0"/>
              <a:t>_(</a:t>
            </a:r>
            <a:r>
              <a:rPr lang="en-US" altLang="zh-CN" sz="2000" dirty="0">
                <a:solidFill>
                  <a:srgbClr val="7030A0"/>
                </a:solidFill>
              </a:rPr>
              <a:t>-</a:t>
            </a:r>
            <a:r>
              <a:rPr lang="en-US" altLang="zh-CN" sz="2000" dirty="0"/>
              <a:t> </a:t>
            </a:r>
            <a:r>
              <a:rPr lang="en-US" altLang="zh-CN" sz="2000" dirty="0" err="1"/>
              <a:t>learning_rate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7030A0"/>
                </a:solidFill>
              </a:rPr>
              <a:t>*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a.grad.data</a:t>
            </a:r>
            <a:r>
              <a:rPr lang="en-US" altLang="zh-CN" sz="2000" dirty="0"/>
              <a:t>)</a:t>
            </a:r>
            <a:endParaRPr lang="zh-CN" altLang="en-US" sz="2000" dirty="0"/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b.data.add</a:t>
            </a:r>
            <a:r>
              <a:rPr lang="en-US" altLang="zh-CN" sz="2000" dirty="0"/>
              <a:t>_(</a:t>
            </a:r>
            <a:r>
              <a:rPr lang="en-US" altLang="zh-CN" sz="2000" dirty="0">
                <a:solidFill>
                  <a:srgbClr val="7030A0"/>
                </a:solidFill>
              </a:rPr>
              <a:t>-</a:t>
            </a:r>
            <a:r>
              <a:rPr lang="en-US" altLang="zh-CN" sz="2000" dirty="0"/>
              <a:t> </a:t>
            </a:r>
            <a:r>
              <a:rPr lang="en-US" altLang="zh-CN" sz="2000" dirty="0" err="1"/>
              <a:t>learning_rate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7030A0"/>
                </a:solidFill>
              </a:rPr>
              <a:t>*</a:t>
            </a:r>
            <a:r>
              <a:rPr lang="en-US" altLang="zh-CN" sz="2000" dirty="0"/>
              <a:t> </a:t>
            </a:r>
            <a:r>
              <a:rPr lang="en-US" altLang="zh-CN" sz="2000" dirty="0" err="1"/>
              <a:t>b.grad.data</a:t>
            </a:r>
            <a:r>
              <a:rPr lang="en-US" altLang="zh-CN" sz="2000" dirty="0"/>
              <a:t>)</a:t>
            </a:r>
            <a:endParaRPr lang="zh-CN" altLang="en-US" sz="2000" dirty="0"/>
          </a:p>
          <a:p>
            <a:r>
              <a:rPr lang="zh-CN" altLang="en-US" sz="2000" dirty="0"/>
              <a:t>    </a:t>
            </a:r>
            <a:r>
              <a:rPr lang="en-US" altLang="zh-CN" sz="2000" dirty="0" err="1"/>
              <a:t>a.grad.data.zero</a:t>
            </a:r>
            <a:r>
              <a:rPr lang="en-US" altLang="zh-CN" sz="2000" dirty="0"/>
              <a:t>_()</a:t>
            </a:r>
            <a:endParaRPr lang="zh-CN" altLang="en-US" sz="2000" dirty="0"/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b.grad.data.zero</a:t>
            </a:r>
            <a:r>
              <a:rPr lang="en-US" altLang="zh-CN" sz="2000" dirty="0"/>
              <a:t>_()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1319275" y="15899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[17]: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73081" y="1589925"/>
            <a:ext cx="263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设置拟合参数变量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873081" y="2584168"/>
            <a:ext cx="263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设置学习率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873081" y="3123275"/>
            <a:ext cx="263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计算出预测数值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873081" y="3451973"/>
            <a:ext cx="263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计算误差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873081" y="4202163"/>
            <a:ext cx="263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反向传播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873081" y="4571495"/>
            <a:ext cx="263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参数的更新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873081" y="5125493"/>
            <a:ext cx="263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梯度数值清空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4DED577-7003-E8D8-1EE6-6D3E57907F92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21B7FB-C5A0-3693-745F-E88782B05272}"/>
              </a:ext>
            </a:extLst>
          </p:cNvPr>
          <p:cNvSpPr txBox="1"/>
          <p:nvPr/>
        </p:nvSpPr>
        <p:spPr>
          <a:xfrm>
            <a:off x="1025911" y="436469"/>
            <a:ext cx="340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训练模型代码</a:t>
            </a:r>
          </a:p>
        </p:txBody>
      </p:sp>
      <p:cxnSp>
        <p:nvCxnSpPr>
          <p:cNvPr id="5" name="直接箭头连接符 9">
            <a:extLst>
              <a:ext uri="{FF2B5EF4-FFF2-40B4-BE49-F238E27FC236}">
                <a16:creationId xmlns:a16="http://schemas.microsoft.com/office/drawing/2014/main" id="{7AC4341A-59A5-DE5F-5742-0FA8509CCC75}"/>
              </a:ext>
            </a:extLst>
          </p:cNvPr>
          <p:cNvCxnSpPr/>
          <p:nvPr/>
        </p:nvCxnSpPr>
        <p:spPr>
          <a:xfrm>
            <a:off x="-278781" y="6129009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CE717C2-DF36-90B9-5525-F0C246F02A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904746"/>
            <a:ext cx="1716371" cy="118972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E0176D0-C961-7EB3-A2C3-D6963AD2E09B}"/>
              </a:ext>
            </a:extLst>
          </p:cNvPr>
          <p:cNvSpPr txBox="1"/>
          <p:nvPr/>
        </p:nvSpPr>
        <p:spPr>
          <a:xfrm>
            <a:off x="574304" y="6354764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1779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72535" y="1861110"/>
            <a:ext cx="6339840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err="1"/>
              <a:t>x_data</a:t>
            </a:r>
            <a:r>
              <a:rPr lang="en-US" altLang="zh-CN" dirty="0"/>
              <a:t> =</a:t>
            </a:r>
            <a:r>
              <a:rPr lang="en-US" altLang="zh-CN" dirty="0" err="1"/>
              <a:t>x_train</a:t>
            </a:r>
            <a:r>
              <a:rPr lang="en-US" altLang="zh-CN" dirty="0"/>
              <a:t>. </a:t>
            </a:r>
            <a:r>
              <a:rPr lang="en-US" altLang="zh-CN" dirty="0" err="1"/>
              <a:t>numpy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plt.figure</a:t>
            </a:r>
            <a:r>
              <a:rPr lang="en-US" altLang="zh-CN" dirty="0"/>
              <a:t>(</a:t>
            </a:r>
            <a:r>
              <a:rPr lang="en-US" altLang="zh-CN" dirty="0" err="1"/>
              <a:t>figsize</a:t>
            </a:r>
            <a:r>
              <a:rPr lang="en-US" altLang="zh-CN" dirty="0"/>
              <a:t> = 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7</a:t>
            </a:r>
            <a:r>
              <a:rPr lang="en-US" altLang="zh-CN" dirty="0"/>
              <a:t>))</a:t>
            </a:r>
          </a:p>
          <a:p>
            <a:r>
              <a:rPr lang="en-US" altLang="zh-CN" dirty="0" err="1"/>
              <a:t>xplot</a:t>
            </a:r>
            <a:r>
              <a:rPr lang="en-US" altLang="zh-CN" dirty="0"/>
              <a:t>,= </a:t>
            </a:r>
            <a:r>
              <a:rPr lang="en-US" altLang="zh-CN" dirty="0" err="1"/>
              <a:t>plt.plot</a:t>
            </a:r>
            <a:r>
              <a:rPr lang="en-US" altLang="zh-CN" dirty="0"/>
              <a:t>(</a:t>
            </a:r>
            <a:r>
              <a:rPr lang="en-US" altLang="zh-CN" dirty="0" err="1"/>
              <a:t>x_data</a:t>
            </a:r>
            <a:r>
              <a:rPr lang="en-US" altLang="zh-CN" dirty="0"/>
              <a:t>, </a:t>
            </a:r>
            <a:r>
              <a:rPr lang="en-US" altLang="zh-CN" dirty="0" err="1"/>
              <a:t>y_train.numpy</a:t>
            </a:r>
            <a:r>
              <a:rPr lang="en-US" altLang="zh-CN" dirty="0"/>
              <a:t>(), </a:t>
            </a:r>
            <a:r>
              <a:rPr lang="en-US" altLang="zh-CN" dirty="0">
                <a:solidFill>
                  <a:srgbClr val="C00000"/>
                </a:solidFill>
              </a:rPr>
              <a:t>'o'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yplot</a:t>
            </a:r>
            <a:r>
              <a:rPr lang="en-US" altLang="zh-CN" dirty="0"/>
              <a:t>, = </a:t>
            </a:r>
            <a:r>
              <a:rPr lang="en-US" altLang="zh-CN" dirty="0" err="1"/>
              <a:t>plt.plot</a:t>
            </a:r>
            <a:r>
              <a:rPr lang="en-US" altLang="zh-CN" dirty="0"/>
              <a:t>(</a:t>
            </a:r>
            <a:r>
              <a:rPr lang="en-US" altLang="zh-CN" dirty="0" err="1"/>
              <a:t>x_data</a:t>
            </a:r>
            <a:r>
              <a:rPr lang="en-US" altLang="zh-CN" dirty="0"/>
              <a:t>, </a:t>
            </a:r>
            <a:r>
              <a:rPr lang="en-US" altLang="zh-CN" dirty="0" err="1"/>
              <a:t>a.data.numpy</a:t>
            </a:r>
            <a:r>
              <a:rPr lang="en-US" altLang="zh-CN" dirty="0"/>
              <a:t>() </a:t>
            </a:r>
            <a:r>
              <a:rPr lang="en-US" altLang="zh-CN" dirty="0">
                <a:solidFill>
                  <a:srgbClr val="7030A0"/>
                </a:solidFill>
              </a:rPr>
              <a:t>*</a:t>
            </a:r>
            <a:r>
              <a:rPr lang="en-US" altLang="zh-CN" dirty="0"/>
              <a:t> </a:t>
            </a:r>
            <a:r>
              <a:rPr lang="en-US" altLang="zh-CN" dirty="0" err="1"/>
              <a:t>x_data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7030A0"/>
                </a:solidFill>
              </a:rPr>
              <a:t>+</a:t>
            </a:r>
            <a:r>
              <a:rPr lang="en-US" altLang="zh-CN" dirty="0"/>
              <a:t> </a:t>
            </a:r>
            <a:r>
              <a:rPr lang="en-US" altLang="zh-CN" dirty="0" err="1"/>
              <a:t>b.data.numpy</a:t>
            </a:r>
            <a:r>
              <a:rPr lang="en-US" altLang="zh-CN" dirty="0"/>
              <a:t>())</a:t>
            </a:r>
          </a:p>
          <a:p>
            <a:r>
              <a:rPr lang="en-US" altLang="zh-CN" dirty="0" err="1"/>
              <a:t>plt.xlabel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C00000"/>
                </a:solidFill>
              </a:rPr>
              <a:t>'X'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plt.ylabel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C00000"/>
                </a:solidFill>
              </a:rPr>
              <a:t>'Y'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str1 = 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str</a:t>
            </a:r>
            <a:r>
              <a:rPr lang="en-US" altLang="zh-CN" dirty="0"/>
              <a:t>(</a:t>
            </a:r>
            <a:r>
              <a:rPr lang="en-US" altLang="zh-CN" dirty="0" err="1"/>
              <a:t>a.data.numpy</a:t>
            </a:r>
            <a:r>
              <a:rPr lang="en-US" altLang="zh-CN" dirty="0"/>
              <a:t>()[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altLang="zh-CN" dirty="0"/>
              <a:t>]) </a:t>
            </a:r>
            <a:r>
              <a:rPr lang="en-US" altLang="zh-CN" dirty="0">
                <a:solidFill>
                  <a:srgbClr val="7030A0"/>
                </a:solidFill>
              </a:rPr>
              <a:t>+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‘x +’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7030A0"/>
                </a:solidFill>
              </a:rPr>
              <a:t>+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str</a:t>
            </a:r>
            <a:r>
              <a:rPr lang="en-US" altLang="zh-CN" dirty="0"/>
              <a:t>(</a:t>
            </a:r>
            <a:r>
              <a:rPr lang="en-US" altLang="zh-CN" dirty="0" err="1"/>
              <a:t>b.data.numpy</a:t>
            </a:r>
            <a:r>
              <a:rPr lang="en-US" altLang="zh-CN" dirty="0"/>
              <a:t>()[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altLang="zh-CN" dirty="0"/>
              <a:t>])</a:t>
            </a:r>
            <a:endParaRPr lang="zh-CN" altLang="en-US" dirty="0"/>
          </a:p>
          <a:p>
            <a:r>
              <a:rPr lang="en-US" altLang="zh-CN" dirty="0" err="1"/>
              <a:t>plt.legend</a:t>
            </a:r>
            <a:r>
              <a:rPr lang="en-US" altLang="zh-CN" dirty="0"/>
              <a:t>([</a:t>
            </a:r>
            <a:r>
              <a:rPr lang="en-US" altLang="zh-CN" dirty="0" err="1"/>
              <a:t>xplot</a:t>
            </a:r>
            <a:r>
              <a:rPr lang="en-US" altLang="zh-CN" dirty="0"/>
              <a:t>, </a:t>
            </a:r>
            <a:r>
              <a:rPr lang="en-US" altLang="zh-CN" dirty="0" err="1"/>
              <a:t>yplot</a:t>
            </a:r>
            <a:r>
              <a:rPr lang="en-US" altLang="zh-CN" dirty="0"/>
              <a:t>],[</a:t>
            </a:r>
            <a:r>
              <a:rPr lang="en-US" altLang="zh-CN" dirty="0">
                <a:solidFill>
                  <a:srgbClr val="C00000"/>
                </a:solidFill>
              </a:rPr>
              <a:t>'Data'</a:t>
            </a:r>
            <a:r>
              <a:rPr lang="en-US" altLang="zh-CN" dirty="0"/>
              <a:t>, str1])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11575" y="14127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[18]: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2375" y="1597392"/>
            <a:ext cx="5579626" cy="388581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9470A38-2E9D-6304-D7EF-ADDDEF9A3E7A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2DB3F0-3345-FC3F-0314-00D0ADDFDDE9}"/>
              </a:ext>
            </a:extLst>
          </p:cNvPr>
          <p:cNvSpPr txBox="1"/>
          <p:nvPr/>
        </p:nvSpPr>
        <p:spPr>
          <a:xfrm>
            <a:off x="1025911" y="436469"/>
            <a:ext cx="340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绘制图形</a:t>
            </a:r>
          </a:p>
        </p:txBody>
      </p:sp>
      <p:cxnSp>
        <p:nvCxnSpPr>
          <p:cNvPr id="4" name="直接箭头连接符 9">
            <a:extLst>
              <a:ext uri="{FF2B5EF4-FFF2-40B4-BE49-F238E27FC236}">
                <a16:creationId xmlns:a16="http://schemas.microsoft.com/office/drawing/2014/main" id="{966D8FB5-E898-A354-9F51-FA1905B37E73}"/>
              </a:ext>
            </a:extLst>
          </p:cNvPr>
          <p:cNvCxnSpPr/>
          <p:nvPr/>
        </p:nvCxnSpPr>
        <p:spPr>
          <a:xfrm>
            <a:off x="-278781" y="6129009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B96A0C8-90F5-B209-7238-D7FEFDCCE4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904746"/>
            <a:ext cx="1716371" cy="11897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3D2371F-081E-7220-0A87-E35F9944E8E8}"/>
              </a:ext>
            </a:extLst>
          </p:cNvPr>
          <p:cNvSpPr txBox="1"/>
          <p:nvPr/>
        </p:nvSpPr>
        <p:spPr>
          <a:xfrm>
            <a:off x="574304" y="6354764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47727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03898" y="1828791"/>
            <a:ext cx="723737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predictions = a * </a:t>
            </a:r>
            <a:r>
              <a:rPr lang="en-US" altLang="zh-CN" dirty="0" err="1"/>
              <a:t>x_test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7030A0"/>
                </a:solidFill>
              </a:rPr>
              <a:t>+</a:t>
            </a:r>
            <a:r>
              <a:rPr lang="en-US" altLang="zh-CN" dirty="0"/>
              <a:t> b</a:t>
            </a:r>
            <a:endParaRPr lang="zh-CN" altLang="en-US" dirty="0"/>
          </a:p>
          <a:p>
            <a:r>
              <a:rPr lang="en-US" altLang="zh-CN" dirty="0"/>
              <a:t>predictions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69074" y="18287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[16]: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03898" y="3179696"/>
            <a:ext cx="578516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dirty="0"/>
              <a:t>tensor(</a:t>
            </a:r>
          </a:p>
          <a:p>
            <a:r>
              <a:rPr lang="en" altLang="zh-CN" dirty="0"/>
              <a:t>[ 91.5473, 92.5632, 93.5791, 94.5951, 95.6110, 96.6269, 97.6429, 98.6588, 99.6747, 100.6907], </a:t>
            </a:r>
            <a:r>
              <a:rPr lang="en" altLang="zh-CN" dirty="0" err="1"/>
              <a:t>grad_fn</a:t>
            </a:r>
            <a:r>
              <a:rPr lang="en" altLang="zh-CN" dirty="0"/>
              <a:t>=&lt;AddBackward0&gt;)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69074" y="317969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Out[16]: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8D750DD-ED11-2B18-CFE8-CA48C70CDEF0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CD1BF3-DC47-4A19-8FE3-5BB205DFC677}"/>
              </a:ext>
            </a:extLst>
          </p:cNvPr>
          <p:cNvSpPr txBox="1"/>
          <p:nvPr/>
        </p:nvSpPr>
        <p:spPr>
          <a:xfrm>
            <a:off x="1025911" y="436469"/>
            <a:ext cx="340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测试模型代码</a:t>
            </a:r>
          </a:p>
        </p:txBody>
      </p:sp>
      <p:cxnSp>
        <p:nvCxnSpPr>
          <p:cNvPr id="7" name="直接箭头连接符 9">
            <a:extLst>
              <a:ext uri="{FF2B5EF4-FFF2-40B4-BE49-F238E27FC236}">
                <a16:creationId xmlns:a16="http://schemas.microsoft.com/office/drawing/2014/main" id="{7F45D385-EBAA-E06B-2943-A02A3DC94476}"/>
              </a:ext>
            </a:extLst>
          </p:cNvPr>
          <p:cNvCxnSpPr/>
          <p:nvPr/>
        </p:nvCxnSpPr>
        <p:spPr>
          <a:xfrm>
            <a:off x="-278781" y="6129009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6E5A2EBA-7FF6-0A90-D4AF-13672A8CCD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904746"/>
            <a:ext cx="1716371" cy="118972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F8118DB-E660-FE63-5477-6B0B91E10FE6}"/>
              </a:ext>
            </a:extLst>
          </p:cNvPr>
          <p:cNvSpPr txBox="1"/>
          <p:nvPr/>
        </p:nvSpPr>
        <p:spPr>
          <a:xfrm>
            <a:off x="574304" y="6354764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56559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C8C5105-DD85-ED44-BEEF-20C47EC04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411" y="1279267"/>
            <a:ext cx="7042010" cy="48928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E9FADEB-9981-D302-BFBF-C40371E0CBC5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11B42F-78E5-397C-34F1-0C4404D9BDF5}"/>
              </a:ext>
            </a:extLst>
          </p:cNvPr>
          <p:cNvSpPr txBox="1"/>
          <p:nvPr/>
        </p:nvSpPr>
        <p:spPr>
          <a:xfrm>
            <a:off x="1025911" y="436469"/>
            <a:ext cx="340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测试模型代码</a:t>
            </a:r>
          </a:p>
        </p:txBody>
      </p:sp>
      <p:cxnSp>
        <p:nvCxnSpPr>
          <p:cNvPr id="4" name="直接箭头连接符 9">
            <a:extLst>
              <a:ext uri="{FF2B5EF4-FFF2-40B4-BE49-F238E27FC236}">
                <a16:creationId xmlns:a16="http://schemas.microsoft.com/office/drawing/2014/main" id="{61DA9758-47DA-81F4-359E-88A294488F24}"/>
              </a:ext>
            </a:extLst>
          </p:cNvPr>
          <p:cNvCxnSpPr/>
          <p:nvPr/>
        </p:nvCxnSpPr>
        <p:spPr>
          <a:xfrm>
            <a:off x="-278781" y="6129009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A9053071-ECF7-EE03-8AEA-8FE84EA38B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904746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670F87-5B8E-034D-C4C7-FF9BD9E4FEF8}"/>
              </a:ext>
            </a:extLst>
          </p:cNvPr>
          <p:cNvSpPr txBox="1"/>
          <p:nvPr/>
        </p:nvSpPr>
        <p:spPr>
          <a:xfrm>
            <a:off x="574304" y="6354764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398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75A05-62D4-9A48-A444-7858EC56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Automatic Modelling of Complex Systems</a:t>
            </a:r>
            <a:endParaRPr kumimoji="1"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9D45C3-F3A6-4444-8CDC-16FE92E48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8808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A3EC2B0-89A1-3140-85FB-CBBB45FE0EA8}"/>
              </a:ext>
            </a:extLst>
          </p:cNvPr>
          <p:cNvSpPr/>
          <p:nvPr/>
        </p:nvSpPr>
        <p:spPr>
          <a:xfrm>
            <a:off x="4163617" y="6571397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https://arxiv.org/abs/1502.05767</a:t>
            </a:r>
          </a:p>
        </p:txBody>
      </p:sp>
    </p:spTree>
    <p:extLst>
      <p:ext uri="{BB962C8B-B14F-4D97-AF65-F5344CB8AC3E}">
        <p14:creationId xmlns:p14="http://schemas.microsoft.com/office/powerpoint/2010/main" val="5918509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 descr="ChatGPT Can't Kill Anything Worth Preserving">
            <a:extLst>
              <a:ext uri="{FF2B5EF4-FFF2-40B4-BE49-F238E27FC236}">
                <a16:creationId xmlns:a16="http://schemas.microsoft.com/office/drawing/2014/main" id="{DF62BF7E-FFEE-35A1-AB19-F534ADACA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29144" y="2970012"/>
            <a:ext cx="220285" cy="22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内容占位符 2">
            <a:extLst>
              <a:ext uri="{FF2B5EF4-FFF2-40B4-BE49-F238E27FC236}">
                <a16:creationId xmlns:a16="http://schemas.microsoft.com/office/drawing/2014/main" id="{3CECA3EE-1B5D-912F-C669-F26A61568F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8668677"/>
              </p:ext>
            </p:extLst>
          </p:nvPr>
        </p:nvGraphicFramePr>
        <p:xfrm>
          <a:off x="1158583" y="1711234"/>
          <a:ext cx="10380956" cy="394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724190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99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differentially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coin?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3E2E1E8-0FCC-AD57-2C8C-BEC4D2D1CCA0}"/>
              </a:ext>
            </a:extLst>
          </p:cNvPr>
          <p:cNvSpPr txBox="1"/>
          <p:nvPr/>
        </p:nvSpPr>
        <p:spPr>
          <a:xfrm>
            <a:off x="807084" y="6300248"/>
            <a:ext cx="820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https://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arxiv.org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/abs/1611.01144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1EB611D-C6D6-CFEE-6E7D-2BF9A56F4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984" y="676586"/>
            <a:ext cx="2811306" cy="51027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A5B96E-4A09-12A9-A1D5-EF4A3B2BB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39" y="1530696"/>
            <a:ext cx="1433705" cy="412391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C6346A4-757D-0E0B-190D-45DC639A5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018" y="3255589"/>
            <a:ext cx="5676900" cy="927100"/>
          </a:xfrm>
          <a:prstGeom prst="rect">
            <a:avLst/>
          </a:prstGeom>
        </p:spPr>
      </p:pic>
      <p:pic>
        <p:nvPicPr>
          <p:cNvPr id="1026" name="Picture 2" descr="我们曾经使用过的硬币品种中，有哪些品种大家值得留下来？__财经头条">
            <a:extLst>
              <a:ext uri="{FF2B5EF4-FFF2-40B4-BE49-F238E27FC236}">
                <a16:creationId xmlns:a16="http://schemas.microsoft.com/office/drawing/2014/main" id="{D0B2717A-DAD1-470E-D1E6-9843E1574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6" y="1405934"/>
            <a:ext cx="3147464" cy="159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2C4387E-0240-C82C-A101-B1005C110B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3018" y="4365776"/>
            <a:ext cx="5384888" cy="173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320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" name="AutoShape 2" descr="ChatGPT Can't Kill Anything Worth Preserving">
            <a:extLst>
              <a:ext uri="{FF2B5EF4-FFF2-40B4-BE49-F238E27FC236}">
                <a16:creationId xmlns:a16="http://schemas.microsoft.com/office/drawing/2014/main" id="{DF62BF7E-FFEE-35A1-AB19-F534ADACA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29144" y="2970012"/>
            <a:ext cx="220285" cy="22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3E2E1E8-0FCC-AD57-2C8C-BEC4D2D1CCA0}"/>
              </a:ext>
            </a:extLst>
          </p:cNvPr>
          <p:cNvSpPr txBox="1"/>
          <p:nvPr/>
        </p:nvSpPr>
        <p:spPr>
          <a:xfrm>
            <a:off x="298169" y="6181212"/>
            <a:ext cx="8717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Li, Y., Liu, J., Lin, G. 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Gumbel-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softmax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-based optimization: a simple general framework for optimization problems on graphs. 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Comput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 Soc 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Netw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-apple-system"/>
              </a:rPr>
              <a:t>8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, 5 (2021).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BFBE49-C1BE-D226-2B6A-5C28C7FBB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261" y="142708"/>
            <a:ext cx="5723867" cy="565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793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F4F3589-8191-2A2E-8150-04BE4D6E1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6E8555B-5E8A-46EA-D9DE-297C158A887A}"/>
              </a:ext>
            </a:extLst>
          </p:cNvPr>
          <p:cNvSpPr txBox="1"/>
          <p:nvPr/>
        </p:nvSpPr>
        <p:spPr>
          <a:xfrm>
            <a:off x="1025912" y="436469"/>
            <a:ext cx="799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Optimization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53EB1C-9394-6A77-9E82-EDC8CA5DDFCF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94F7DED-A774-8BA2-E8A1-BA710AEA75DD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F04713FC-180C-C29E-974D-A25F8CCD0C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" name="AutoShape 2" descr="ChatGPT Can't Kill Anything Worth Preserving">
            <a:extLst>
              <a:ext uri="{FF2B5EF4-FFF2-40B4-BE49-F238E27FC236}">
                <a16:creationId xmlns:a16="http://schemas.microsoft.com/office/drawing/2014/main" id="{B18D0D06-66D2-196E-6C06-A47F26902F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29144" y="2970012"/>
            <a:ext cx="220285" cy="22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7FC4E49-B033-41E7-4D80-17F26D3E144C}"/>
              </a:ext>
            </a:extLst>
          </p:cNvPr>
          <p:cNvSpPr txBox="1"/>
          <p:nvPr/>
        </p:nvSpPr>
        <p:spPr>
          <a:xfrm>
            <a:off x="298169" y="6181212"/>
            <a:ext cx="8717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Li, Y., Liu, J., Lin, G. 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Gumbel-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softmax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-based optimization: a simple general framework for optimization problems on graphs. 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Comput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 Soc 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Netw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-apple-system"/>
              </a:rPr>
              <a:t>8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, 5 (2021). </a:t>
            </a:r>
            <a:endParaRPr lang="zh-CN" altLang="en-US" dirty="0"/>
          </a:p>
        </p:txBody>
      </p:sp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476AF44A-BA07-A6BC-0209-7FEC1C44C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69" y="1232254"/>
            <a:ext cx="6256611" cy="249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g. 3">
            <a:extLst>
              <a:ext uri="{FF2B5EF4-FFF2-40B4-BE49-F238E27FC236}">
                <a16:creationId xmlns:a16="http://schemas.microsoft.com/office/drawing/2014/main" id="{F4893AF3-6200-D540-C584-D9DC23C9A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288" y="2574303"/>
            <a:ext cx="7473696" cy="334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3883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99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Optimization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" name="AutoShape 2" descr="ChatGPT Can't Kill Anything Worth Preserving">
            <a:extLst>
              <a:ext uri="{FF2B5EF4-FFF2-40B4-BE49-F238E27FC236}">
                <a16:creationId xmlns:a16="http://schemas.microsoft.com/office/drawing/2014/main" id="{DF62BF7E-FFEE-35A1-AB19-F534ADACA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29144" y="2970012"/>
            <a:ext cx="220285" cy="22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5B043A-4D19-8F60-302E-B4A32B88E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74" y="2659546"/>
            <a:ext cx="5272733" cy="12769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607DF77-90F3-3906-A977-9B1EA6D2A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400" y="1534145"/>
            <a:ext cx="4759326" cy="41469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269E395-50AC-B273-B885-ACAE9E44C043}"/>
              </a:ext>
            </a:extLst>
          </p:cNvPr>
          <p:cNvSpPr txBox="1"/>
          <p:nvPr/>
        </p:nvSpPr>
        <p:spPr>
          <a:xfrm>
            <a:off x="2638426" y="2218660"/>
            <a:ext cx="212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MVC problem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10AC0A2-2B8A-6726-34F9-873379592B3B}"/>
              </a:ext>
            </a:extLst>
          </p:cNvPr>
          <p:cNvSpPr txBox="1"/>
          <p:nvPr/>
        </p:nvSpPr>
        <p:spPr>
          <a:xfrm>
            <a:off x="7674619" y="5435704"/>
            <a:ext cx="327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Community Detection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3E2E1E8-0FCC-AD57-2C8C-BEC4D2D1CCA0}"/>
              </a:ext>
            </a:extLst>
          </p:cNvPr>
          <p:cNvSpPr txBox="1"/>
          <p:nvPr/>
        </p:nvSpPr>
        <p:spPr>
          <a:xfrm>
            <a:off x="298169" y="6181212"/>
            <a:ext cx="8717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Li, Y., Liu, J., Lin, G. 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Gumbel-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softmax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-based optimization: a simple general framework for optimization problems on graphs. 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Comput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 Soc 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Netw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-apple-system"/>
              </a:rPr>
              <a:t>8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, 5 (2021).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49554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BB30612-5F62-8360-6583-390033624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CA8219A-2EC8-5DBD-3105-0DFD92D71BC9}"/>
              </a:ext>
            </a:extLst>
          </p:cNvPr>
          <p:cNvSpPr txBox="1"/>
          <p:nvPr/>
        </p:nvSpPr>
        <p:spPr>
          <a:xfrm>
            <a:off x="1025912" y="436469"/>
            <a:ext cx="799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Optimization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93FA32-E16E-E1DD-2428-6822E93B7089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39F547F-CE84-00FC-A8E6-7A83D9165B16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A96C6231-A282-11C1-51AA-7177B80139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" name="AutoShape 2" descr="ChatGPT Can't Kill Anything Worth Preserving">
            <a:extLst>
              <a:ext uri="{FF2B5EF4-FFF2-40B4-BE49-F238E27FC236}">
                <a16:creationId xmlns:a16="http://schemas.microsoft.com/office/drawing/2014/main" id="{BBE74AA9-DDEF-C503-2839-8D7EAC8445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29144" y="2970012"/>
            <a:ext cx="220285" cy="22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F036E8A-B8BB-E3BD-6008-8BC1E8EDC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74" y="2659546"/>
            <a:ext cx="5272733" cy="12769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5D8981-960C-6CF1-32F8-F351D0EA6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400" y="1534145"/>
            <a:ext cx="4759326" cy="41469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A6DEF33-19E4-CBD3-44DE-5C23AD60D64A}"/>
              </a:ext>
            </a:extLst>
          </p:cNvPr>
          <p:cNvSpPr txBox="1"/>
          <p:nvPr/>
        </p:nvSpPr>
        <p:spPr>
          <a:xfrm>
            <a:off x="2638426" y="2218660"/>
            <a:ext cx="212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MVC problem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64A97C7-07ED-51FE-36AD-525A75F8F402}"/>
              </a:ext>
            </a:extLst>
          </p:cNvPr>
          <p:cNvSpPr txBox="1"/>
          <p:nvPr/>
        </p:nvSpPr>
        <p:spPr>
          <a:xfrm>
            <a:off x="7674619" y="5435704"/>
            <a:ext cx="327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Community Detection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5E826D5-7071-CB7F-A840-7BE14EEA8A0C}"/>
              </a:ext>
            </a:extLst>
          </p:cNvPr>
          <p:cNvSpPr txBox="1"/>
          <p:nvPr/>
        </p:nvSpPr>
        <p:spPr>
          <a:xfrm>
            <a:off x="298169" y="6181212"/>
            <a:ext cx="8717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Li, Y., Liu, J., Lin, G. 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Gumbel-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softmax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-based optimization: a simple general framework for optimization problems on graphs. 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Comput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 Soc 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Netw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-apple-system"/>
              </a:rPr>
              <a:t>8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, 5 (2021).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825F1C-C0F5-B8A4-6D4E-586276931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40" y="4239611"/>
            <a:ext cx="6223000" cy="1028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3C8212-6243-A27A-0D32-EB3C9F52C1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9400" y="177953"/>
            <a:ext cx="5071229" cy="8687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1715E8-D98C-82C5-1CF1-C4C546480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7932" y="1035878"/>
            <a:ext cx="2013052" cy="3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951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99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about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discrete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" name="AutoShape 2" descr="ChatGPT Can't Kill Anything Worth Preserving">
            <a:extLst>
              <a:ext uri="{FF2B5EF4-FFF2-40B4-BE49-F238E27FC236}">
                <a16:creationId xmlns:a16="http://schemas.microsoft.com/office/drawing/2014/main" id="{DF62BF7E-FFEE-35A1-AB19-F534ADACA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29144" y="2970012"/>
            <a:ext cx="220285" cy="22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3E2E1E8-0FCC-AD57-2C8C-BEC4D2D1CCA0}"/>
              </a:ext>
            </a:extLst>
          </p:cNvPr>
          <p:cNvSpPr txBox="1"/>
          <p:nvPr/>
        </p:nvSpPr>
        <p:spPr>
          <a:xfrm>
            <a:off x="298169" y="6181212"/>
            <a:ext cx="8717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Li, Y., Liu, J., Lin, G. 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Gumbel-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softmax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-based optimization: a simple general framework for optimization problems on graphs. 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Comput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 Soc 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Netw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-apple-system"/>
              </a:rPr>
              <a:t>8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, 5 (2021). </a:t>
            </a:r>
            <a:endParaRPr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DAAAC1AA-1578-31EE-0175-443CF0041B88}"/>
              </a:ext>
            </a:extLst>
          </p:cNvPr>
          <p:cNvSpPr/>
          <p:nvPr/>
        </p:nvSpPr>
        <p:spPr>
          <a:xfrm>
            <a:off x="1110038" y="3418648"/>
            <a:ext cx="2670628" cy="146594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 Differential Stochastic Machine</a:t>
            </a:r>
            <a:endParaRPr kumimoji="1" lang="zh-CN" altLang="en-US" dirty="0"/>
          </a:p>
          <a:p>
            <a:pPr algn="ctr"/>
            <a:r>
              <a:rPr kumimoji="1" lang="en-US" altLang="zh-CN" dirty="0"/>
              <a:t>with parameter </a:t>
            </a:r>
            <a:r>
              <a:rPr kumimoji="1" lang="en-US" altLang="zh-CN" dirty="0" err="1"/>
              <a:t>Θ</a:t>
            </a:r>
            <a:endParaRPr kumimoji="1" lang="zh-CN" altLang="en-US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4EE825E3-7768-7E30-8254-FC2024022140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3780666" y="4151620"/>
            <a:ext cx="764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753DD56-ED4B-3AFF-31E2-124000594466}"/>
              </a:ext>
            </a:extLst>
          </p:cNvPr>
          <p:cNvSpPr txBox="1"/>
          <p:nvPr/>
        </p:nvSpPr>
        <p:spPr>
          <a:xfrm>
            <a:off x="4545623" y="3966954"/>
            <a:ext cx="151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Probability</a:t>
            </a:r>
            <a:endParaRPr kumimoji="1" lang="zh-CN" altLang="en-US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29DE006-6881-9348-EC97-BEDA9A5D53F8}"/>
              </a:ext>
            </a:extLst>
          </p:cNvPr>
          <p:cNvCxnSpPr/>
          <p:nvPr/>
        </p:nvCxnSpPr>
        <p:spPr>
          <a:xfrm flipV="1">
            <a:off x="6059409" y="3418648"/>
            <a:ext cx="943429" cy="725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2AB716E-B4A5-B673-854D-DF42D28A6C74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059409" y="3781506"/>
            <a:ext cx="769256" cy="370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E339FD1D-8E47-753E-5E8C-F252854ED7DE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059409" y="4151620"/>
            <a:ext cx="769256" cy="7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BD24482F-F232-0FF2-DC30-9AC965E28F2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059409" y="4151620"/>
            <a:ext cx="769256" cy="370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EE9A38A8-CC80-F7CE-403B-30F5913A5795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059409" y="4151620"/>
            <a:ext cx="769256" cy="732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2437758C-F0F6-A9D2-5BC2-EDDC933F0140}"/>
              </a:ext>
            </a:extLst>
          </p:cNvPr>
          <p:cNvSpPr/>
          <p:nvPr/>
        </p:nvSpPr>
        <p:spPr>
          <a:xfrm>
            <a:off x="7165294" y="3113848"/>
            <a:ext cx="1100286" cy="28911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Action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1</a:t>
            </a:r>
            <a:endParaRPr kumimoji="1" lang="zh-CN" altLang="en-US" sz="1600" dirty="0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F537C740-268C-AA7E-1AC9-651BBEEB05DB}"/>
              </a:ext>
            </a:extLst>
          </p:cNvPr>
          <p:cNvSpPr/>
          <p:nvPr/>
        </p:nvSpPr>
        <p:spPr>
          <a:xfrm>
            <a:off x="7165294" y="3620537"/>
            <a:ext cx="1100286" cy="25963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Action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2</a:t>
            </a:r>
            <a:endParaRPr kumimoji="1" lang="zh-CN" altLang="en-US" sz="1600" dirty="0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2DF90902-2E8A-0333-8A87-2F9EC1CA851B}"/>
              </a:ext>
            </a:extLst>
          </p:cNvPr>
          <p:cNvSpPr/>
          <p:nvPr/>
        </p:nvSpPr>
        <p:spPr>
          <a:xfrm>
            <a:off x="7165294" y="4068480"/>
            <a:ext cx="1100286" cy="22231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Action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3</a:t>
            </a:r>
            <a:endParaRPr kumimoji="1" lang="zh-CN" altLang="en-US" sz="1600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D42B8972-9832-F6AB-97AC-B814369389CD}"/>
              </a:ext>
            </a:extLst>
          </p:cNvPr>
          <p:cNvSpPr/>
          <p:nvPr/>
        </p:nvSpPr>
        <p:spPr>
          <a:xfrm>
            <a:off x="7165294" y="4432634"/>
            <a:ext cx="1100286" cy="26974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Action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4</a:t>
            </a:r>
            <a:endParaRPr kumimoji="1" lang="zh-CN" altLang="en-US" sz="1600" dirty="0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58BDBBD8-78DA-78F0-93D6-5AB89A9AF4C7}"/>
              </a:ext>
            </a:extLst>
          </p:cNvPr>
          <p:cNvSpPr/>
          <p:nvPr/>
        </p:nvSpPr>
        <p:spPr>
          <a:xfrm>
            <a:off x="7165294" y="4884590"/>
            <a:ext cx="1100286" cy="26974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Action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5</a:t>
            </a:r>
            <a:endParaRPr kumimoji="1" lang="zh-CN" altLang="en-US" sz="1600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E33BB37-C77D-0F5A-AFA4-09F75DBA1812}"/>
              </a:ext>
            </a:extLst>
          </p:cNvPr>
          <p:cNvCxnSpPr>
            <a:stCxn id="34" idx="1"/>
          </p:cNvCxnSpPr>
          <p:nvPr/>
        </p:nvCxnSpPr>
        <p:spPr>
          <a:xfrm flipH="1" flipV="1">
            <a:off x="8425240" y="3258406"/>
            <a:ext cx="856341" cy="79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DD68BB6-C74E-476E-6868-A237E116856D}"/>
              </a:ext>
            </a:extLst>
          </p:cNvPr>
          <p:cNvCxnSpPr>
            <a:stCxn id="34" idx="1"/>
          </p:cNvCxnSpPr>
          <p:nvPr/>
        </p:nvCxnSpPr>
        <p:spPr>
          <a:xfrm flipH="1" flipV="1">
            <a:off x="8425240" y="3750356"/>
            <a:ext cx="856341" cy="299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9BEAB6D3-4EEA-45F3-A84A-103EFA4B9259}"/>
              </a:ext>
            </a:extLst>
          </p:cNvPr>
          <p:cNvCxnSpPr>
            <a:stCxn id="34" idx="1"/>
          </p:cNvCxnSpPr>
          <p:nvPr/>
        </p:nvCxnSpPr>
        <p:spPr>
          <a:xfrm flipH="1">
            <a:off x="8425240" y="4050326"/>
            <a:ext cx="856341" cy="108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236053E0-43B4-651E-324A-B2DD38A7EE90}"/>
              </a:ext>
            </a:extLst>
          </p:cNvPr>
          <p:cNvCxnSpPr>
            <a:stCxn id="34" idx="1"/>
          </p:cNvCxnSpPr>
          <p:nvPr/>
        </p:nvCxnSpPr>
        <p:spPr>
          <a:xfrm flipH="1">
            <a:off x="8425240" y="4050326"/>
            <a:ext cx="856341" cy="517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939D4ED9-B98D-E1F2-2DC5-09C251BC5A4D}"/>
              </a:ext>
            </a:extLst>
          </p:cNvPr>
          <p:cNvCxnSpPr>
            <a:stCxn id="34" idx="1"/>
          </p:cNvCxnSpPr>
          <p:nvPr/>
        </p:nvCxnSpPr>
        <p:spPr>
          <a:xfrm flipH="1">
            <a:off x="8425240" y="4050326"/>
            <a:ext cx="856341" cy="969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B0ED5C5B-ABED-5C3F-DF09-2FDF3739FBB2}"/>
              </a:ext>
            </a:extLst>
          </p:cNvPr>
          <p:cNvSpPr txBox="1"/>
          <p:nvPr/>
        </p:nvSpPr>
        <p:spPr>
          <a:xfrm>
            <a:off x="9281581" y="3865660"/>
            <a:ext cx="155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Evaluation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</a:t>
            </a:r>
            <a:endParaRPr kumimoji="1" lang="zh-CN" altLang="en-US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FD22B639-5BCD-3C0C-DA23-52829909A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12" y="1670415"/>
            <a:ext cx="5272733" cy="127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458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C7041A3-C6AB-820D-DEB3-55444B2BF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4B4BDED-BB98-BCAF-0630-9C140D4ED10F}"/>
              </a:ext>
            </a:extLst>
          </p:cNvPr>
          <p:cNvSpPr txBox="1"/>
          <p:nvPr/>
        </p:nvSpPr>
        <p:spPr>
          <a:xfrm>
            <a:off x="1025912" y="436469"/>
            <a:ext cx="799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Gumbel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D512A6-6F94-2632-62DB-6AE720AEFA8A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024F67D-A323-9C71-226C-54361B62E8AC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FFF8841-5A00-1851-BE49-B19C7AC86D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58FE99F-F701-598C-02FD-5705F385D3E2}"/>
              </a:ext>
            </a:extLst>
          </p:cNvPr>
          <p:cNvSpPr txBox="1"/>
          <p:nvPr/>
        </p:nvSpPr>
        <p:spPr>
          <a:xfrm>
            <a:off x="807084" y="6300248"/>
            <a:ext cx="820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https://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arxiv.org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/abs/1611.01144</a:t>
            </a:r>
            <a:endParaRPr lang="zh-CN" altLang="en-US" dirty="0"/>
          </a:p>
        </p:txBody>
      </p:sp>
      <p:pic>
        <p:nvPicPr>
          <p:cNvPr id="3" name="内容占位符 3">
            <a:extLst>
              <a:ext uri="{FF2B5EF4-FFF2-40B4-BE49-F238E27FC236}">
                <a16:creationId xmlns:a16="http://schemas.microsoft.com/office/drawing/2014/main" id="{F3EA007A-29AB-D69F-2720-F049B02ED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07084" y="1595125"/>
            <a:ext cx="10577832" cy="24810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FD48B6D-F9BD-261D-9E26-A6410B48D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21" y="4694638"/>
            <a:ext cx="5676900" cy="927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74DCFA-215C-1A2E-0A45-FD0C21EE4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116" y="3956205"/>
            <a:ext cx="66548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484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6B418-E430-7F4B-8B8E-14D098A11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632" y="1023146"/>
            <a:ext cx="3185455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sz="4200">
                <a:solidFill>
                  <a:schemeClr val="tx1">
                    <a:lumMod val="85000"/>
                    <a:lumOff val="15000"/>
                  </a:schemeClr>
                </a:solidFill>
              </a:rPr>
              <a:t>Gumbel softmax based optimization algorithm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C5D4729-F08F-B446-AC8C-41B0FC7AF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22" y="639098"/>
            <a:ext cx="8073583" cy="519020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22B92A5-B4EA-36DA-CCA3-ADCE30063B9D}"/>
              </a:ext>
            </a:extLst>
          </p:cNvPr>
          <p:cNvSpPr txBox="1"/>
          <p:nvPr/>
        </p:nvSpPr>
        <p:spPr>
          <a:xfrm>
            <a:off x="298169" y="6181212"/>
            <a:ext cx="115341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Li, Y., Liu, J., Lin, G. 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Gumbel-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softmax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-based optimization: a simple general framework for optimization problems on graphs. 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Comput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 Soc 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Netw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-apple-system"/>
              </a:rPr>
              <a:t>8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, 5 (2021).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94841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99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9" name="内容占位符 3">
            <a:extLst>
              <a:ext uri="{FF2B5EF4-FFF2-40B4-BE49-F238E27FC236}">
                <a16:creationId xmlns:a16="http://schemas.microsoft.com/office/drawing/2014/main" id="{062CDB22-0548-E4ED-6066-496CCEC94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54694" y="1666618"/>
            <a:ext cx="8547100" cy="1816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A61E90E-5676-ED39-F496-F149C4DBC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19" y="4572536"/>
            <a:ext cx="4064000" cy="889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13B5B8A-C8AE-F30B-B6A9-DEB0779AA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2181" y="3626386"/>
            <a:ext cx="6832600" cy="18923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C82E8AA-BFED-7CF8-F765-F2A5EDA3AE02}"/>
              </a:ext>
            </a:extLst>
          </p:cNvPr>
          <p:cNvSpPr txBox="1"/>
          <p:nvPr/>
        </p:nvSpPr>
        <p:spPr>
          <a:xfrm>
            <a:off x="298169" y="6181212"/>
            <a:ext cx="8717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Li, Y., Liu, J., Lin, G. 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Gumbel-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softmax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-based optimization: a simple general framework for optimization problems on graphs. 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Comput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 Soc 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Netw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-apple-system"/>
              </a:rPr>
              <a:t>8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, 5 (2021).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9009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75A05-62D4-9A48-A444-7858EC56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Automatic Modelling of Complex Systems</a:t>
            </a:r>
            <a:endParaRPr kumimoji="1" lang="zh-CN" altLang="en-US" sz="4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275421-3738-0F4E-A0BF-BDE66AC61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106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99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0D9FE2E-C67D-1605-650C-3511D86D5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16049" y="3517372"/>
            <a:ext cx="9075420" cy="21631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28859F-84F2-1AD3-3279-788482AF3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452" y="1557375"/>
            <a:ext cx="4406900" cy="927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6E3D2A-D55D-DBD3-45FB-99989B6AC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539" y="2314292"/>
            <a:ext cx="5041900" cy="825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40584F7-3011-8F76-83E5-570C3E056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084" y="1845980"/>
            <a:ext cx="5272733" cy="12769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3A35A0C-0FFE-C445-FED4-08B5FC98DD44}"/>
              </a:ext>
            </a:extLst>
          </p:cNvPr>
          <p:cNvSpPr txBox="1"/>
          <p:nvPr/>
        </p:nvSpPr>
        <p:spPr>
          <a:xfrm>
            <a:off x="298169" y="6181212"/>
            <a:ext cx="8717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Li, Y., Liu, J., Lin, G. 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Gumbel-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softmax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-based optimization: a simple general framework for optimization problems on graphs. 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Comput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 Soc 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Netw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-apple-system"/>
              </a:rPr>
              <a:t>8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, 5 (2021).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02234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99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Community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Detection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3A35A0C-0FFE-C445-FED4-08B5FC98DD44}"/>
              </a:ext>
            </a:extLst>
          </p:cNvPr>
          <p:cNvSpPr txBox="1"/>
          <p:nvPr/>
        </p:nvSpPr>
        <p:spPr>
          <a:xfrm>
            <a:off x="298169" y="6181212"/>
            <a:ext cx="8717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Li, Y., Liu, J., Lin, G. 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Gumbel-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softmax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-based optimization: a simple general framework for optimization problems on graphs. 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Comput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 Soc 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Netw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-apple-system"/>
              </a:rPr>
              <a:t>8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, 5 (2021). </a:t>
            </a:r>
            <a:endParaRPr lang="zh-CN" altLang="en-US" dirty="0"/>
          </a:p>
        </p:txBody>
      </p:sp>
      <p:pic>
        <p:nvPicPr>
          <p:cNvPr id="9" name="内容占位符 3">
            <a:extLst>
              <a:ext uri="{FF2B5EF4-FFF2-40B4-BE49-F238E27FC236}">
                <a16:creationId xmlns:a16="http://schemas.microsoft.com/office/drawing/2014/main" id="{23F27A44-F13C-1EFF-7839-377B139D2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5619" y="2141531"/>
            <a:ext cx="7161971" cy="21485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6E4297-AA30-8DF0-20B6-0E5242A20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3292" y="1809749"/>
            <a:ext cx="3107354" cy="28121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B43AD21-8251-E92C-F043-F8E33631A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8602" y="4717941"/>
            <a:ext cx="4953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737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0A015A9-33B4-5B05-9B1C-A0CAD3887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A559617-CA90-ACD0-56FD-D961109AC6BA}"/>
              </a:ext>
            </a:extLst>
          </p:cNvPr>
          <p:cNvSpPr txBox="1"/>
          <p:nvPr/>
        </p:nvSpPr>
        <p:spPr>
          <a:xfrm>
            <a:off x="1025912" y="436469"/>
            <a:ext cx="799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Community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Detection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2F20D5-5A41-2E81-43D2-33A5A073DB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075F346-D9A4-B07B-C380-AC79B217C2BD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C2BC1280-5C1D-FCC5-26A5-DB257D33AD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2021FFB-DF20-D50A-AC6F-27BC39F292D3}"/>
              </a:ext>
            </a:extLst>
          </p:cNvPr>
          <p:cNvSpPr txBox="1"/>
          <p:nvPr/>
        </p:nvSpPr>
        <p:spPr>
          <a:xfrm>
            <a:off x="298169" y="6181212"/>
            <a:ext cx="8717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Li, Y., Liu, J., Lin, G. 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Gumbel-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softmax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-based optimization: a simple general framework for optimization problems on graphs. 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Comput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 Soc 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Netw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-apple-system"/>
              </a:rPr>
              <a:t>8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, 5 (2021). 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B9C0DD1-ED37-DA85-0309-21E558B47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21470" y="1200573"/>
            <a:ext cx="5875609" cy="467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384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1661731" y="1597573"/>
            <a:ext cx="8869170" cy="4246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680297" y="1597573"/>
            <a:ext cx="8869170" cy="32979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en-US" altLang="zh-CN" sz="2400" dirty="0" err="1">
                <a:latin typeface="Weibei SC" charset="-122"/>
                <a:ea typeface="Weibei SC" charset="-122"/>
                <a:cs typeface="Weibei SC" charset="-122"/>
              </a:rPr>
              <a:t>PyTorch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的特点</a:t>
            </a:r>
          </a:p>
          <a:p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Tensor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与</a:t>
            </a:r>
            <a:r>
              <a:rPr kumimoji="1" lang="en-US" altLang="zh-CN" sz="2400" dirty="0" err="1">
                <a:latin typeface="Weibei SC" charset="-122"/>
                <a:ea typeface="Weibei SC" charset="-122"/>
                <a:cs typeface="Weibei SC" charset="-122"/>
              </a:rPr>
              <a:t>numpy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数组有何不同？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什么是动态计算图？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如何完成自动微分？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第一个机器学习程序：线性回归</a:t>
            </a:r>
            <a:endParaRPr kumimoji="1" lang="en-US" altLang="zh-CN" sz="24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优化问题求解</a:t>
            </a:r>
          </a:p>
          <a:p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  <a:p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4D0E3A-80F9-D30C-F414-85EF7FC85F45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1515AC-CCF5-8165-1442-28D6DD0A55F9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0449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719483" y="3528217"/>
            <a:ext cx="6647476" cy="4246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 err="1">
                <a:latin typeface="Weibei SC" charset="-122"/>
                <a:ea typeface="Weibei SC" charset="-122"/>
                <a:cs typeface="Weibei SC" charset="-122"/>
              </a:rPr>
              <a:t>Pytorch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的官方教程：</a:t>
            </a:r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  <a:hlinkClick r:id="rId3"/>
              </a:rPr>
              <a:t>http://pytorch.org/tutorials/</a:t>
            </a:r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136C77-8F5D-931B-CB81-E138B847CF4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933" y="1682881"/>
            <a:ext cx="5063066" cy="114149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1F29057-DB03-E9FC-B05F-70D3CACB5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518" y="1206499"/>
            <a:ext cx="4445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954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729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Composite Function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B7DA2AA-D4BB-8E78-A8F5-CC2F5760411E}"/>
                  </a:ext>
                </a:extLst>
              </p:cNvPr>
              <p:cNvSpPr txBox="1"/>
              <p:nvPr/>
            </p:nvSpPr>
            <p:spPr>
              <a:xfrm>
                <a:off x="4390545" y="2452255"/>
                <a:ext cx="226504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B7DA2AA-D4BB-8E78-A8F5-CC2F57604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545" y="2452255"/>
                <a:ext cx="2265044" cy="312650"/>
              </a:xfrm>
              <a:prstGeom prst="rect">
                <a:avLst/>
              </a:prstGeom>
              <a:blipFill>
                <a:blip r:embed="rId4"/>
                <a:stretch>
                  <a:fillRect l="-2222" r="-2778" b="-2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8C94D33-C787-03D8-8155-A6698CA0D767}"/>
                  </a:ext>
                </a:extLst>
              </p:cNvPr>
              <p:cNvSpPr txBox="1"/>
              <p:nvPr/>
            </p:nvSpPr>
            <p:spPr>
              <a:xfrm>
                <a:off x="4390545" y="3165658"/>
                <a:ext cx="2194255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8C94D33-C787-03D8-8155-A6698CA0D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545" y="3165658"/>
                <a:ext cx="2194255" cy="526683"/>
              </a:xfrm>
              <a:prstGeom prst="rect">
                <a:avLst/>
              </a:prstGeom>
              <a:blipFill>
                <a:blip r:embed="rId5"/>
                <a:stretch>
                  <a:fillRect l="-2874" t="-476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673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729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Automatic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Differentiation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F2849E3-06B3-1E61-6693-CDD8BCF35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31" y="2136545"/>
            <a:ext cx="3995128" cy="2336134"/>
          </a:xfrm>
          <a:prstGeom prst="rect">
            <a:avLst/>
          </a:prstGeom>
        </p:spPr>
      </p:pic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2523BBEA-1D03-9058-3383-2E09517E0FE6}"/>
              </a:ext>
            </a:extLst>
          </p:cNvPr>
          <p:cNvCxnSpPr>
            <a:cxnSpLocks/>
          </p:cNvCxnSpPr>
          <p:nvPr/>
        </p:nvCxnSpPr>
        <p:spPr>
          <a:xfrm>
            <a:off x="2684318" y="2877127"/>
            <a:ext cx="3134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BCB9955-5DDB-704F-6861-1673089F46FB}"/>
              </a:ext>
            </a:extLst>
          </p:cNvPr>
          <p:cNvSpPr txBox="1"/>
          <p:nvPr/>
        </p:nvSpPr>
        <p:spPr>
          <a:xfrm>
            <a:off x="4390545" y="2445818"/>
            <a:ext cx="153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differential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24F4B23-A61A-E687-E617-985B3389383D}"/>
                  </a:ext>
                </a:extLst>
              </p:cNvPr>
              <p:cNvSpPr txBox="1"/>
              <p:nvPr/>
            </p:nvSpPr>
            <p:spPr>
              <a:xfrm>
                <a:off x="6333548" y="2807375"/>
                <a:ext cx="1659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)=1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24F4B23-A61A-E687-E617-985B33893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548" y="2807375"/>
                <a:ext cx="165917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圆角矩形 29">
            <a:extLst>
              <a:ext uri="{FF2B5EF4-FFF2-40B4-BE49-F238E27FC236}">
                <a16:creationId xmlns:a16="http://schemas.microsoft.com/office/drawing/2014/main" id="{A4D1B163-0D29-37F4-C92E-2AED58FCC41C}"/>
              </a:ext>
            </a:extLst>
          </p:cNvPr>
          <p:cNvSpPr/>
          <p:nvPr/>
        </p:nvSpPr>
        <p:spPr>
          <a:xfrm>
            <a:off x="1191491" y="2678545"/>
            <a:ext cx="1025236" cy="397164"/>
          </a:xfrm>
          <a:prstGeom prst="roundRect">
            <a:avLst/>
          </a:prstGeom>
          <a:solidFill>
            <a:schemeClr val="accent1">
              <a:alpha val="5135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6E94EA28-28F0-0710-89BB-7A870ABFEC9C}"/>
              </a:ext>
            </a:extLst>
          </p:cNvPr>
          <p:cNvSpPr/>
          <p:nvPr/>
        </p:nvSpPr>
        <p:spPr>
          <a:xfrm>
            <a:off x="1528159" y="3534048"/>
            <a:ext cx="3022800" cy="397164"/>
          </a:xfrm>
          <a:prstGeom prst="roundRect">
            <a:avLst/>
          </a:prstGeom>
          <a:solidFill>
            <a:schemeClr val="accent1">
              <a:alpha val="5135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B327E4E1-E22E-D2B7-492C-D53DB42082EB}"/>
              </a:ext>
            </a:extLst>
          </p:cNvPr>
          <p:cNvCxnSpPr>
            <a:cxnSpLocks/>
          </p:cNvCxnSpPr>
          <p:nvPr/>
        </p:nvCxnSpPr>
        <p:spPr>
          <a:xfrm>
            <a:off x="4687937" y="3723022"/>
            <a:ext cx="16609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BE17251-0453-787B-42A9-5DFE7E8C8BA2}"/>
              </a:ext>
            </a:extLst>
          </p:cNvPr>
          <p:cNvSpPr txBox="1"/>
          <p:nvPr/>
        </p:nvSpPr>
        <p:spPr>
          <a:xfrm>
            <a:off x="4939437" y="3732630"/>
            <a:ext cx="153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differential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B7B0CA-A548-F071-69DB-A55BE1771478}"/>
                  </a:ext>
                </a:extLst>
              </p:cNvPr>
              <p:cNvSpPr txBox="1"/>
              <p:nvPr/>
            </p:nvSpPr>
            <p:spPr>
              <a:xfrm>
                <a:off x="6472673" y="3471372"/>
                <a:ext cx="20487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EB7B0CA-A548-F071-69DB-A55BE1771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673" y="3471372"/>
                <a:ext cx="204872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C43AB2A-01CA-E006-E074-E3AA02E3CCE3}"/>
                  </a:ext>
                </a:extLst>
              </p:cNvPr>
              <p:cNvSpPr txBox="1"/>
              <p:nvPr/>
            </p:nvSpPr>
            <p:spPr>
              <a:xfrm>
                <a:off x="6348845" y="3845507"/>
                <a:ext cx="20487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=4−8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C43AB2A-01CA-E006-E074-E3AA02E3C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845" y="3845507"/>
                <a:ext cx="2048727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536D60AD-C480-2705-B4DA-532ECD8F46E7}"/>
                  </a:ext>
                </a:extLst>
              </p:cNvPr>
              <p:cNvSpPr txBox="1"/>
              <p:nvPr/>
            </p:nvSpPr>
            <p:spPr>
              <a:xfrm>
                <a:off x="6346057" y="2507795"/>
                <a:ext cx="1533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536D60AD-C480-2705-B4DA-532ECD8F4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057" y="2507795"/>
                <a:ext cx="1533237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F2A91F8-A8A1-DC86-2CDB-8C0605506F5D}"/>
                  </a:ext>
                </a:extLst>
              </p:cNvPr>
              <p:cNvSpPr txBox="1"/>
              <p:nvPr/>
            </p:nvSpPr>
            <p:spPr>
              <a:xfrm>
                <a:off x="8678092" y="2706377"/>
                <a:ext cx="2958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F2A91F8-A8A1-DC86-2CDB-8C0605506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092" y="2706377"/>
                <a:ext cx="295807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56FFD29-164F-1F56-DBAA-A499A7E83386}"/>
                  </a:ext>
                </a:extLst>
              </p:cNvPr>
              <p:cNvSpPr txBox="1"/>
              <p:nvPr/>
            </p:nvSpPr>
            <p:spPr>
              <a:xfrm>
                <a:off x="8645228" y="3574475"/>
                <a:ext cx="32627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𝑑𝑔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−8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𝑣𝑑𝑣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56FFD29-164F-1F56-DBAA-A499A7E83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228" y="3574475"/>
                <a:ext cx="3262790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430945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回顾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离子会议室</Template>
  <TotalTime>0</TotalTime>
  <Words>5294</Words>
  <Application>Microsoft Macintosh PowerPoint</Application>
  <PresentationFormat>宽屏</PresentationFormat>
  <Paragraphs>979</Paragraphs>
  <Slides>74</Slides>
  <Notes>70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74</vt:i4>
      </vt:variant>
    </vt:vector>
  </HeadingPairs>
  <TitlesOfParts>
    <vt:vector size="87" baseType="lpstr">
      <vt:lpstr>-apple-system</vt:lpstr>
      <vt:lpstr>微软雅黑</vt:lpstr>
      <vt:lpstr>Songti SC</vt:lpstr>
      <vt:lpstr>Weibei SC</vt:lpstr>
      <vt:lpstr>Abadi MT Condensed Extra Bold</vt:lpstr>
      <vt:lpstr>Arial</vt:lpstr>
      <vt:lpstr>Calibri</vt:lpstr>
      <vt:lpstr>Calibri Light</vt:lpstr>
      <vt:lpstr>Cambria Math</vt:lpstr>
      <vt:lpstr>Wingdings 2</vt:lpstr>
      <vt:lpstr>HDOfficeLightV0</vt:lpstr>
      <vt:lpstr>1_HDOfficeLightV0</vt:lpstr>
      <vt:lpstr>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Automatic Modelling of Complex Systems</vt:lpstr>
      <vt:lpstr>Automatic Modelling of Complex Systems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Gumbel softmax based optimization algorithm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cp:lastPrinted>2017-09-12T21:58:02Z</cp:lastPrinted>
  <dcterms:created xsi:type="dcterms:W3CDTF">2015-04-22T13:43:42Z</dcterms:created>
  <dcterms:modified xsi:type="dcterms:W3CDTF">2025-03-05T09:17:20Z</dcterms:modified>
  <cp:category/>
</cp:coreProperties>
</file>